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6" r:id="rId1"/>
  </p:sldMasterIdLst>
  <p:sldIdLst>
    <p:sldId id="292" r:id="rId2"/>
    <p:sldId id="286" r:id="rId3"/>
    <p:sldId id="289" r:id="rId4"/>
    <p:sldId id="293" r:id="rId5"/>
    <p:sldId id="294"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780D"/>
    <a:srgbClr val="EF9011"/>
    <a:srgbClr val="004D86"/>
    <a:srgbClr val="B9E4F9"/>
    <a:srgbClr val="A3DBF7"/>
    <a:srgbClr val="DCF1FC"/>
    <a:srgbClr val="A40000"/>
    <a:srgbClr val="3A0000"/>
    <a:srgbClr val="680000"/>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BD490E-5BB0-4C83-9948-CE2DA54E7540}" v="256" dt="2023-04-17T15:46:10.8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5" autoAdjust="0"/>
    <p:restoredTop sz="94660"/>
  </p:normalViewPr>
  <p:slideViewPr>
    <p:cSldViewPr snapToGrid="0">
      <p:cViewPr varScale="1">
        <p:scale>
          <a:sx n="86" d="100"/>
          <a:sy n="86" d="100"/>
        </p:scale>
        <p:origin x="63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M. Dabrushman" userId="0b212288-a418-4fdb-9f0b-07cf0b3a3745" providerId="ADAL" clId="{59BD490E-5BB0-4C83-9948-CE2DA54E7540}"/>
    <pc:docChg chg="undo custSel addSld delSld modSld sldOrd">
      <pc:chgData name="Andrea M. Dabrushman" userId="0b212288-a418-4fdb-9f0b-07cf0b3a3745" providerId="ADAL" clId="{59BD490E-5BB0-4C83-9948-CE2DA54E7540}" dt="2023-04-17T15:45:47.345" v="453" actId="207"/>
      <pc:docMkLst>
        <pc:docMk/>
      </pc:docMkLst>
      <pc:sldChg chg="addSp delSp modSp del mod delDesignElem">
        <pc:chgData name="Andrea M. Dabrushman" userId="0b212288-a418-4fdb-9f0b-07cf0b3a3745" providerId="ADAL" clId="{59BD490E-5BB0-4C83-9948-CE2DA54E7540}" dt="2023-04-16T08:37:10.875" v="219" actId="2696"/>
        <pc:sldMkLst>
          <pc:docMk/>
          <pc:sldMk cId="1291973711" sldId="256"/>
        </pc:sldMkLst>
        <pc:spChg chg="mod">
          <ac:chgData name="Andrea M. Dabrushman" userId="0b212288-a418-4fdb-9f0b-07cf0b3a3745" providerId="ADAL" clId="{59BD490E-5BB0-4C83-9948-CE2DA54E7540}" dt="2023-04-16T08:20:39.139" v="20" actId="1076"/>
          <ac:spMkLst>
            <pc:docMk/>
            <pc:sldMk cId="1291973711" sldId="256"/>
            <ac:spMk id="3" creationId="{0856C92F-6489-4F22-A612-8DDDB2C0C42D}"/>
          </ac:spMkLst>
        </pc:spChg>
        <pc:spChg chg="mod">
          <ac:chgData name="Andrea M. Dabrushman" userId="0b212288-a418-4fdb-9f0b-07cf0b3a3745" providerId="ADAL" clId="{59BD490E-5BB0-4C83-9948-CE2DA54E7540}" dt="2023-04-16T08:20:45.065" v="21" actId="1076"/>
          <ac:spMkLst>
            <pc:docMk/>
            <pc:sldMk cId="1291973711" sldId="256"/>
            <ac:spMk id="6" creationId="{5D0C241B-DD3E-4AC4-8D03-721CD580333E}"/>
          </ac:spMkLst>
        </pc:spChg>
        <pc:spChg chg="add del">
          <ac:chgData name="Andrea M. Dabrushman" userId="0b212288-a418-4fdb-9f0b-07cf0b3a3745" providerId="ADAL" clId="{59BD490E-5BB0-4C83-9948-CE2DA54E7540}" dt="2023-04-16T08:20:04.818" v="18"/>
          <ac:spMkLst>
            <pc:docMk/>
            <pc:sldMk cId="1291973711" sldId="256"/>
            <ac:spMk id="19" creationId="{C8221A89-FE35-4C46-8874-69154D2A8CCA}"/>
          </ac:spMkLst>
        </pc:spChg>
        <pc:spChg chg="add del">
          <ac:chgData name="Andrea M. Dabrushman" userId="0b212288-a418-4fdb-9f0b-07cf0b3a3745" providerId="ADAL" clId="{59BD490E-5BB0-4C83-9948-CE2DA54E7540}" dt="2023-04-16T08:20:04.818" v="18"/>
          <ac:spMkLst>
            <pc:docMk/>
            <pc:sldMk cId="1291973711" sldId="256"/>
            <ac:spMk id="21" creationId="{259ACC7A-6809-44E9-A594-85696A6C2BED}"/>
          </ac:spMkLst>
        </pc:spChg>
        <pc:spChg chg="add del">
          <ac:chgData name="Andrea M. Dabrushman" userId="0b212288-a418-4fdb-9f0b-07cf0b3a3745" providerId="ADAL" clId="{59BD490E-5BB0-4C83-9948-CE2DA54E7540}" dt="2023-04-16T08:20:04.818" v="18"/>
          <ac:spMkLst>
            <pc:docMk/>
            <pc:sldMk cId="1291973711" sldId="256"/>
            <ac:spMk id="23" creationId="{79E62B6A-C5F9-4D52-9F66-8777358274F9}"/>
          </ac:spMkLst>
        </pc:spChg>
        <pc:spChg chg="add del">
          <ac:chgData name="Andrea M. Dabrushman" userId="0b212288-a418-4fdb-9f0b-07cf0b3a3745" providerId="ADAL" clId="{59BD490E-5BB0-4C83-9948-CE2DA54E7540}" dt="2023-04-16T08:20:04.818" v="18"/>
          <ac:spMkLst>
            <pc:docMk/>
            <pc:sldMk cId="1291973711" sldId="256"/>
            <ac:spMk id="61" creationId="{95F95C49-E748-4D32-8417-22E5B6A6F5E1}"/>
          </ac:spMkLst>
        </pc:spChg>
        <pc:spChg chg="add del">
          <ac:chgData name="Andrea M. Dabrushman" userId="0b212288-a418-4fdb-9f0b-07cf0b3a3745" providerId="ADAL" clId="{59BD490E-5BB0-4C83-9948-CE2DA54E7540}" dt="2023-04-16T08:20:04.818" v="18"/>
          <ac:spMkLst>
            <pc:docMk/>
            <pc:sldMk cId="1291973711" sldId="256"/>
            <ac:spMk id="62" creationId="{E2AE10EC-5E3B-4FC0-B43F-1E44500096E5}"/>
          </ac:spMkLst>
        </pc:spChg>
        <pc:picChg chg="mod">
          <ac:chgData name="Andrea M. Dabrushman" userId="0b212288-a418-4fdb-9f0b-07cf0b3a3745" providerId="ADAL" clId="{59BD490E-5BB0-4C83-9948-CE2DA54E7540}" dt="2023-04-16T08:25:13.670" v="36" actId="14826"/>
          <ac:picMkLst>
            <pc:docMk/>
            <pc:sldMk cId="1291973711" sldId="256"/>
            <ac:picMk id="14" creationId="{65012181-477A-4D60-B026-3508CDA7E09E}"/>
          </ac:picMkLst>
        </pc:picChg>
      </pc:sldChg>
      <pc:sldChg chg="addSp delSp modSp mod setBg modAnim setClrOvrMap delDesignElem">
        <pc:chgData name="Andrea M. Dabrushman" userId="0b212288-a418-4fdb-9f0b-07cf0b3a3745" providerId="ADAL" clId="{59BD490E-5BB0-4C83-9948-CE2DA54E7540}" dt="2023-04-17T15:45:47.345" v="453" actId="207"/>
        <pc:sldMkLst>
          <pc:docMk/>
          <pc:sldMk cId="1111715623" sldId="259"/>
        </pc:sldMkLst>
        <pc:spChg chg="mod">
          <ac:chgData name="Andrea M. Dabrushman" userId="0b212288-a418-4fdb-9f0b-07cf0b3a3745" providerId="ADAL" clId="{59BD490E-5BB0-4C83-9948-CE2DA54E7540}" dt="2023-04-16T09:12:43.313" v="420" actId="1076"/>
          <ac:spMkLst>
            <pc:docMk/>
            <pc:sldMk cId="1111715623" sldId="259"/>
            <ac:spMk id="2" creationId="{590A3436-9A6A-4425-A269-AC2E1681438F}"/>
          </ac:spMkLst>
        </pc:spChg>
        <pc:spChg chg="mod ord">
          <ac:chgData name="Andrea M. Dabrushman" userId="0b212288-a418-4fdb-9f0b-07cf0b3a3745" providerId="ADAL" clId="{59BD490E-5BB0-4C83-9948-CE2DA54E7540}" dt="2023-04-17T15:45:47.345" v="453" actId="207"/>
          <ac:spMkLst>
            <pc:docMk/>
            <pc:sldMk cId="1111715623" sldId="259"/>
            <ac:spMk id="3" creationId="{9AEB90E2-80E5-40D4-8F41-64E7EB713467}"/>
          </ac:spMkLst>
        </pc:spChg>
        <pc:spChg chg="add del">
          <ac:chgData name="Andrea M. Dabrushman" userId="0b212288-a418-4fdb-9f0b-07cf0b3a3745" providerId="ADAL" clId="{59BD490E-5BB0-4C83-9948-CE2DA54E7540}" dt="2023-04-16T08:20:04.818" v="18"/>
          <ac:spMkLst>
            <pc:docMk/>
            <pc:sldMk cId="1111715623" sldId="259"/>
            <ac:spMk id="20" creationId="{3FECAD23-900F-4F1B-A441-6A68749F88D4}"/>
          </ac:spMkLst>
        </pc:spChg>
        <pc:spChg chg="add del">
          <ac:chgData name="Andrea M. Dabrushman" userId="0b212288-a418-4fdb-9f0b-07cf0b3a3745" providerId="ADAL" clId="{59BD490E-5BB0-4C83-9948-CE2DA54E7540}" dt="2023-04-16T08:20:04.818" v="18"/>
          <ac:spMkLst>
            <pc:docMk/>
            <pc:sldMk cId="1111715623" sldId="259"/>
            <ac:spMk id="22" creationId="{8A233090-6C39-4F59-8A0F-86F011A7EEEB}"/>
          </ac:spMkLst>
        </pc:spChg>
        <pc:spChg chg="add del">
          <ac:chgData name="Andrea M. Dabrushman" userId="0b212288-a418-4fdb-9f0b-07cf0b3a3745" providerId="ADAL" clId="{59BD490E-5BB0-4C83-9948-CE2DA54E7540}" dt="2023-04-16T08:20:04.818" v="18"/>
          <ac:spMkLst>
            <pc:docMk/>
            <pc:sldMk cId="1111715623" sldId="259"/>
            <ac:spMk id="23" creationId="{484DCAA0-4BF1-4FB9-97BA-D6BA630419A0}"/>
          </ac:spMkLst>
        </pc:spChg>
        <pc:spChg chg="add del">
          <ac:chgData name="Andrea M. Dabrushman" userId="0b212288-a418-4fdb-9f0b-07cf0b3a3745" providerId="ADAL" clId="{59BD490E-5BB0-4C83-9948-CE2DA54E7540}" dt="2023-04-16T09:11:46.405" v="389" actId="26606"/>
          <ac:spMkLst>
            <pc:docMk/>
            <pc:sldMk cId="1111715623" sldId="259"/>
            <ac:spMk id="30" creationId="{E009DD9B-5EE2-4C0D-8B2B-351C8C102205}"/>
          </ac:spMkLst>
        </pc:spChg>
        <pc:spChg chg="add del">
          <ac:chgData name="Andrea M. Dabrushman" userId="0b212288-a418-4fdb-9f0b-07cf0b3a3745" providerId="ADAL" clId="{59BD490E-5BB0-4C83-9948-CE2DA54E7540}" dt="2023-04-16T09:11:46.405" v="389" actId="26606"/>
          <ac:spMkLst>
            <pc:docMk/>
            <pc:sldMk cId="1111715623" sldId="259"/>
            <ac:spMk id="32" creationId="{E720DB99-7745-4E75-9D96-AAB6D55C531E}"/>
          </ac:spMkLst>
        </pc:spChg>
        <pc:spChg chg="add del">
          <ac:chgData name="Andrea M. Dabrushman" userId="0b212288-a418-4fdb-9f0b-07cf0b3a3745" providerId="ADAL" clId="{59BD490E-5BB0-4C83-9948-CE2DA54E7540}" dt="2023-04-16T09:11:46.405" v="389" actId="26606"/>
          <ac:spMkLst>
            <pc:docMk/>
            <pc:sldMk cId="1111715623" sldId="259"/>
            <ac:spMk id="34" creationId="{D68803C4-E159-4360-B7BB-74205C8F782D}"/>
          </ac:spMkLst>
        </pc:spChg>
        <pc:spChg chg="add del">
          <ac:chgData name="Andrea M. Dabrushman" userId="0b212288-a418-4fdb-9f0b-07cf0b3a3745" providerId="ADAL" clId="{59BD490E-5BB0-4C83-9948-CE2DA54E7540}" dt="2023-04-16T09:11:46.405" v="389" actId="26606"/>
          <ac:spMkLst>
            <pc:docMk/>
            <pc:sldMk cId="1111715623" sldId="259"/>
            <ac:spMk id="36" creationId="{504B0465-3B07-49BF-BEA7-D81476246293}"/>
          </ac:spMkLst>
        </pc:spChg>
        <pc:spChg chg="add del">
          <ac:chgData name="Andrea M. Dabrushman" userId="0b212288-a418-4fdb-9f0b-07cf0b3a3745" providerId="ADAL" clId="{59BD490E-5BB0-4C83-9948-CE2DA54E7540}" dt="2023-04-16T09:11:46.405" v="389" actId="26606"/>
          <ac:spMkLst>
            <pc:docMk/>
            <pc:sldMk cId="1111715623" sldId="259"/>
            <ac:spMk id="38" creationId="{49B7FFA5-14CB-4A4F-9BCC-CA3AA5D9D276}"/>
          </ac:spMkLst>
        </pc:spChg>
        <pc:spChg chg="add del">
          <ac:chgData name="Andrea M. Dabrushman" userId="0b212288-a418-4fdb-9f0b-07cf0b3a3745" providerId="ADAL" clId="{59BD490E-5BB0-4C83-9948-CE2DA54E7540}" dt="2023-04-16T09:11:46.405" v="389" actId="26606"/>
          <ac:spMkLst>
            <pc:docMk/>
            <pc:sldMk cId="1111715623" sldId="259"/>
            <ac:spMk id="40" creationId="{04E48745-7512-4EC2-9E20-9092D12150CA}"/>
          </ac:spMkLst>
        </pc:spChg>
        <pc:spChg chg="add del">
          <ac:chgData name="Andrea M. Dabrushman" userId="0b212288-a418-4fdb-9f0b-07cf0b3a3745" providerId="ADAL" clId="{59BD490E-5BB0-4C83-9948-CE2DA54E7540}" dt="2023-04-16T09:11:54.642" v="391" actId="26606"/>
          <ac:spMkLst>
            <pc:docMk/>
            <pc:sldMk cId="1111715623" sldId="259"/>
            <ac:spMk id="42" creationId="{2A0E4E09-FC02-4ADC-951A-3FFA90B6FE39}"/>
          </ac:spMkLst>
        </pc:spChg>
        <pc:spChg chg="add del">
          <ac:chgData name="Andrea M. Dabrushman" userId="0b212288-a418-4fdb-9f0b-07cf0b3a3745" providerId="ADAL" clId="{59BD490E-5BB0-4C83-9948-CE2DA54E7540}" dt="2023-04-16T09:11:54.642" v="391" actId="26606"/>
          <ac:spMkLst>
            <pc:docMk/>
            <pc:sldMk cId="1111715623" sldId="259"/>
            <ac:spMk id="43" creationId="{E5821A2D-F010-4C2B-8819-23281D9C770F}"/>
          </ac:spMkLst>
        </pc:spChg>
        <pc:spChg chg="add del">
          <ac:chgData name="Andrea M. Dabrushman" userId="0b212288-a418-4fdb-9f0b-07cf0b3a3745" providerId="ADAL" clId="{59BD490E-5BB0-4C83-9948-CE2DA54E7540}" dt="2023-04-16T09:12:01.439" v="393" actId="26606"/>
          <ac:spMkLst>
            <pc:docMk/>
            <pc:sldMk cId="1111715623" sldId="259"/>
            <ac:spMk id="47" creationId="{362E11DD-B54B-4751-9C17-39DAF9EF46E7}"/>
          </ac:spMkLst>
        </pc:spChg>
        <pc:spChg chg="add del">
          <ac:chgData name="Andrea M. Dabrushman" userId="0b212288-a418-4fdb-9f0b-07cf0b3a3745" providerId="ADAL" clId="{59BD490E-5BB0-4C83-9948-CE2DA54E7540}" dt="2023-04-16T09:12:37.052" v="419" actId="26606"/>
          <ac:spMkLst>
            <pc:docMk/>
            <pc:sldMk cId="1111715623" sldId="259"/>
            <ac:spMk id="51" creationId="{2A0E4E09-FC02-4ADC-951A-3FFA90B6FE39}"/>
          </ac:spMkLst>
        </pc:spChg>
        <pc:spChg chg="add del">
          <ac:chgData name="Andrea M. Dabrushman" userId="0b212288-a418-4fdb-9f0b-07cf0b3a3745" providerId="ADAL" clId="{59BD490E-5BB0-4C83-9948-CE2DA54E7540}" dt="2023-04-16T09:12:37.052" v="419" actId="26606"/>
          <ac:spMkLst>
            <pc:docMk/>
            <pc:sldMk cId="1111715623" sldId="259"/>
            <ac:spMk id="52" creationId="{9453FF84-60C1-4EA8-B49B-1B8C2D0C589F}"/>
          </ac:spMkLst>
        </pc:spChg>
        <pc:spChg chg="add">
          <ac:chgData name="Andrea M. Dabrushman" userId="0b212288-a418-4fdb-9f0b-07cf0b3a3745" providerId="ADAL" clId="{59BD490E-5BB0-4C83-9948-CE2DA54E7540}" dt="2023-04-16T09:12:37.052" v="419" actId="26606"/>
          <ac:spMkLst>
            <pc:docMk/>
            <pc:sldMk cId="1111715623" sldId="259"/>
            <ac:spMk id="57" creationId="{89C8D586-1ECD-4981-BED2-97336112C0AD}"/>
          </ac:spMkLst>
        </pc:spChg>
        <pc:grpChg chg="add del">
          <ac:chgData name="Andrea M. Dabrushman" userId="0b212288-a418-4fdb-9f0b-07cf0b3a3745" providerId="ADAL" clId="{59BD490E-5BB0-4C83-9948-CE2DA54E7540}" dt="2023-04-16T09:11:54.642" v="391" actId="26606"/>
          <ac:grpSpMkLst>
            <pc:docMk/>
            <pc:sldMk cId="1111715623" sldId="259"/>
            <ac:grpSpMk id="44" creationId="{D68B9961-F007-40D1-AF51-61B6DE5106CE}"/>
          </ac:grpSpMkLst>
        </pc:grpChg>
        <pc:grpChg chg="add del">
          <ac:chgData name="Andrea M. Dabrushman" userId="0b212288-a418-4fdb-9f0b-07cf0b3a3745" providerId="ADAL" clId="{59BD490E-5BB0-4C83-9948-CE2DA54E7540}" dt="2023-04-16T09:12:01.439" v="393" actId="26606"/>
          <ac:grpSpMkLst>
            <pc:docMk/>
            <pc:sldMk cId="1111715623" sldId="259"/>
            <ac:grpSpMk id="48" creationId="{B55DE4E1-F219-45A4-96D9-9A86D0E4DBD2}"/>
          </ac:grpSpMkLst>
        </pc:grpChg>
        <pc:grpChg chg="add">
          <ac:chgData name="Andrea M. Dabrushman" userId="0b212288-a418-4fdb-9f0b-07cf0b3a3745" providerId="ADAL" clId="{59BD490E-5BB0-4C83-9948-CE2DA54E7540}" dt="2023-04-16T09:12:37.052" v="419" actId="26606"/>
          <ac:grpSpMkLst>
            <pc:docMk/>
            <pc:sldMk cId="1111715623" sldId="259"/>
            <ac:grpSpMk id="59" creationId="{AF001A23-2767-4A31-BD30-56112DE9527E}"/>
          </ac:grpSpMkLst>
        </pc:grpChg>
        <pc:picChg chg="add del">
          <ac:chgData name="Andrea M. Dabrushman" userId="0b212288-a418-4fdb-9f0b-07cf0b3a3745" providerId="ADAL" clId="{59BD490E-5BB0-4C83-9948-CE2DA54E7540}" dt="2023-04-16T08:20:04.818" v="18"/>
          <ac:picMkLst>
            <pc:docMk/>
            <pc:sldMk cId="1111715623" sldId="259"/>
            <ac:picMk id="21" creationId="{57943801-CAEC-4F98-9332-2A4D9128463E}"/>
          </ac:picMkLst>
        </pc:picChg>
        <pc:picChg chg="add del">
          <ac:chgData name="Andrea M. Dabrushman" userId="0b212288-a418-4fdb-9f0b-07cf0b3a3745" providerId="ADAL" clId="{59BD490E-5BB0-4C83-9948-CE2DA54E7540}" dt="2023-04-16T08:20:04.818" v="18"/>
          <ac:picMkLst>
            <pc:docMk/>
            <pc:sldMk cId="1111715623" sldId="259"/>
            <ac:picMk id="24" creationId="{9BC2FEA5-B399-458A-8393-E06CE40DB89C}"/>
          </ac:picMkLst>
        </pc:picChg>
        <pc:picChg chg="mod">
          <ac:chgData name="Andrea M. Dabrushman" userId="0b212288-a418-4fdb-9f0b-07cf0b3a3745" providerId="ADAL" clId="{59BD490E-5BB0-4C83-9948-CE2DA54E7540}" dt="2023-04-16T09:19:30.680" v="448" actId="1440"/>
          <ac:picMkLst>
            <pc:docMk/>
            <pc:sldMk cId="1111715623" sldId="259"/>
            <ac:picMk id="25" creationId="{B1636F78-F742-42C8-A9B5-EA325F8F54A1}"/>
          </ac:picMkLst>
        </pc:picChg>
      </pc:sldChg>
      <pc:sldChg chg="addSp delSp modSp mod setBg addAnim delAnim modAnim delDesignElem">
        <pc:chgData name="Andrea M. Dabrushman" userId="0b212288-a418-4fdb-9f0b-07cf0b3a3745" providerId="ADAL" clId="{59BD490E-5BB0-4C83-9948-CE2DA54E7540}" dt="2023-04-16T08:51:44.962" v="330" actId="14100"/>
        <pc:sldMkLst>
          <pc:docMk/>
          <pc:sldMk cId="1501902585" sldId="286"/>
        </pc:sldMkLst>
        <pc:spChg chg="add del mod">
          <ac:chgData name="Andrea M. Dabrushman" userId="0b212288-a418-4fdb-9f0b-07cf0b3a3745" providerId="ADAL" clId="{59BD490E-5BB0-4C83-9948-CE2DA54E7540}" dt="2023-04-16T08:38:20.651" v="233" actId="1076"/>
          <ac:spMkLst>
            <pc:docMk/>
            <pc:sldMk cId="1501902585" sldId="286"/>
            <ac:spMk id="2" creationId="{610EC6EF-AE7F-4514-BF35-E26F60433861}"/>
          </ac:spMkLst>
        </pc:spChg>
        <pc:spChg chg="mod">
          <ac:chgData name="Andrea M. Dabrushman" userId="0b212288-a418-4fdb-9f0b-07cf0b3a3745" providerId="ADAL" clId="{59BD490E-5BB0-4C83-9948-CE2DA54E7540}" dt="2023-04-16T08:38:17.078" v="232" actId="1076"/>
          <ac:spMkLst>
            <pc:docMk/>
            <pc:sldMk cId="1501902585" sldId="286"/>
            <ac:spMk id="5" creationId="{91C470B6-7C8E-4939-9A2C-A0DBF747D1BB}"/>
          </ac:spMkLst>
        </pc:spChg>
        <pc:spChg chg="add del">
          <ac:chgData name="Andrea M. Dabrushman" userId="0b212288-a418-4fdb-9f0b-07cf0b3a3745" providerId="ADAL" clId="{59BD490E-5BB0-4C83-9948-CE2DA54E7540}" dt="2023-04-16T08:30:09.831" v="122" actId="26606"/>
          <ac:spMkLst>
            <pc:docMk/>
            <pc:sldMk cId="1501902585" sldId="286"/>
            <ac:spMk id="10" creationId="{D8AFD15B-CF29-4306-884F-47675092F91F}"/>
          </ac:spMkLst>
        </pc:spChg>
        <pc:spChg chg="add del">
          <ac:chgData name="Andrea M. Dabrushman" userId="0b212288-a418-4fdb-9f0b-07cf0b3a3745" providerId="ADAL" clId="{59BD490E-5BB0-4C83-9948-CE2DA54E7540}" dt="2023-04-16T08:30:09.831" v="122" actId="26606"/>
          <ac:spMkLst>
            <pc:docMk/>
            <pc:sldMk cId="1501902585" sldId="286"/>
            <ac:spMk id="14" creationId="{96349AB3-1BD3-41E1-8979-1DBDCB5CDCF9}"/>
          </ac:spMkLst>
        </pc:spChg>
        <pc:spChg chg="add del">
          <ac:chgData name="Andrea M. Dabrushman" userId="0b212288-a418-4fdb-9f0b-07cf0b3a3745" providerId="ADAL" clId="{59BD490E-5BB0-4C83-9948-CE2DA54E7540}" dt="2023-04-16T08:20:04.818" v="18"/>
          <ac:spMkLst>
            <pc:docMk/>
            <pc:sldMk cId="1501902585" sldId="286"/>
            <ac:spMk id="17" creationId="{C6DB8A24-0DF2-4AB3-9191-C02AB6937C1F}"/>
          </ac:spMkLst>
        </pc:spChg>
        <pc:spChg chg="add del">
          <ac:chgData name="Andrea M. Dabrushman" userId="0b212288-a418-4fdb-9f0b-07cf0b3a3745" providerId="ADAL" clId="{59BD490E-5BB0-4C83-9948-CE2DA54E7540}" dt="2023-04-16T08:20:04.818" v="18"/>
          <ac:spMkLst>
            <pc:docMk/>
            <pc:sldMk cId="1501902585" sldId="286"/>
            <ac:spMk id="19" creationId="{6924F406-F250-4FCF-A28E-52F364A5AA1D}"/>
          </ac:spMkLst>
        </pc:spChg>
        <pc:spChg chg="add del">
          <ac:chgData name="Andrea M. Dabrushman" userId="0b212288-a418-4fdb-9f0b-07cf0b3a3745" providerId="ADAL" clId="{59BD490E-5BB0-4C83-9948-CE2DA54E7540}" dt="2023-04-16T08:20:04.818" v="18"/>
          <ac:spMkLst>
            <pc:docMk/>
            <pc:sldMk cId="1501902585" sldId="286"/>
            <ac:spMk id="21" creationId="{E4055289-E0C6-4BD3-83C1-D3C3059323A2}"/>
          </ac:spMkLst>
        </pc:spChg>
        <pc:spChg chg="add del">
          <ac:chgData name="Andrea M. Dabrushman" userId="0b212288-a418-4fdb-9f0b-07cf0b3a3745" providerId="ADAL" clId="{59BD490E-5BB0-4C83-9948-CE2DA54E7540}" dt="2023-04-16T08:20:04.818" v="18"/>
          <ac:spMkLst>
            <pc:docMk/>
            <pc:sldMk cId="1501902585" sldId="286"/>
            <ac:spMk id="23" creationId="{3D0E302E-D9CD-4301-A67C-2F0F43791D81}"/>
          </ac:spMkLst>
        </pc:spChg>
        <pc:spChg chg="add">
          <ac:chgData name="Andrea M. Dabrushman" userId="0b212288-a418-4fdb-9f0b-07cf0b3a3745" providerId="ADAL" clId="{59BD490E-5BB0-4C83-9948-CE2DA54E7540}" dt="2023-04-16T08:30:09.964" v="123" actId="26606"/>
          <ac:spMkLst>
            <pc:docMk/>
            <pc:sldMk cId="1501902585" sldId="286"/>
            <ac:spMk id="26" creationId="{CCF043BA-0C52-4068-BCF5-2B2D89BA9D36}"/>
          </ac:spMkLst>
        </pc:spChg>
        <pc:spChg chg="add del">
          <ac:chgData name="Andrea M. Dabrushman" userId="0b212288-a418-4fdb-9f0b-07cf0b3a3745" providerId="ADAL" clId="{59BD490E-5BB0-4C83-9948-CE2DA54E7540}" dt="2023-04-16T08:20:04.818" v="18"/>
          <ac:spMkLst>
            <pc:docMk/>
            <pc:sldMk cId="1501902585" sldId="286"/>
            <ac:spMk id="27" creationId="{35174CBE-3C8C-4936-BADC-26BFB4F07FA9}"/>
          </ac:spMkLst>
        </pc:spChg>
        <pc:spChg chg="add del">
          <ac:chgData name="Andrea M. Dabrushman" userId="0b212288-a418-4fdb-9f0b-07cf0b3a3745" providerId="ADAL" clId="{59BD490E-5BB0-4C83-9948-CE2DA54E7540}" dt="2023-04-16T08:20:04.818" v="18"/>
          <ac:spMkLst>
            <pc:docMk/>
            <pc:sldMk cId="1501902585" sldId="286"/>
            <ac:spMk id="31" creationId="{932BC668-4D51-4090-89E3-5613B832E4F8}"/>
          </ac:spMkLst>
        </pc:spChg>
        <pc:spChg chg="add del mod">
          <ac:chgData name="Andrea M. Dabrushman" userId="0b212288-a418-4fdb-9f0b-07cf0b3a3745" providerId="ADAL" clId="{59BD490E-5BB0-4C83-9948-CE2DA54E7540}" dt="2023-04-16T08:37:39.765" v="226" actId="21"/>
          <ac:spMkLst>
            <pc:docMk/>
            <pc:sldMk cId="1501902585" sldId="286"/>
            <ac:spMk id="32" creationId="{E59BA4FB-C524-46D2-92DF-6A477A14AC37}"/>
          </ac:spMkLst>
        </pc:spChg>
        <pc:grpChg chg="add del">
          <ac:chgData name="Andrea M. Dabrushman" userId="0b212288-a418-4fdb-9f0b-07cf0b3a3745" providerId="ADAL" clId="{59BD490E-5BB0-4C83-9948-CE2DA54E7540}" dt="2023-04-16T08:30:09.831" v="122" actId="26606"/>
          <ac:grpSpMkLst>
            <pc:docMk/>
            <pc:sldMk cId="1501902585" sldId="286"/>
            <ac:grpSpMk id="8" creationId="{16DBFAD4-B5FC-442B-A283-381B01B195F7}"/>
          </ac:grpSpMkLst>
        </pc:grpChg>
        <pc:grpChg chg="add del">
          <ac:chgData name="Andrea M. Dabrushman" userId="0b212288-a418-4fdb-9f0b-07cf0b3a3745" providerId="ADAL" clId="{59BD490E-5BB0-4C83-9948-CE2DA54E7540}" dt="2023-04-16T08:30:09.831" v="122" actId="26606"/>
          <ac:grpSpMkLst>
            <pc:docMk/>
            <pc:sldMk cId="1501902585" sldId="286"/>
            <ac:grpSpMk id="16" creationId="{54CA915D-BDF0-41F8-B00E-FB186EFF7BD6}"/>
          </ac:grpSpMkLst>
        </pc:grpChg>
        <pc:grpChg chg="add">
          <ac:chgData name="Andrea M. Dabrushman" userId="0b212288-a418-4fdb-9f0b-07cf0b3a3745" providerId="ADAL" clId="{59BD490E-5BB0-4C83-9948-CE2DA54E7540}" dt="2023-04-16T08:30:09.964" v="123" actId="26606"/>
          <ac:grpSpMkLst>
            <pc:docMk/>
            <pc:sldMk cId="1501902585" sldId="286"/>
            <ac:grpSpMk id="22" creationId="{16DBFAD4-B5FC-442B-A283-381B01B195F7}"/>
          </ac:grpSpMkLst>
        </pc:grpChg>
        <pc:grpChg chg="add">
          <ac:chgData name="Andrea M. Dabrushman" userId="0b212288-a418-4fdb-9f0b-07cf0b3a3745" providerId="ADAL" clId="{59BD490E-5BB0-4C83-9948-CE2DA54E7540}" dt="2023-04-16T08:30:09.964" v="123" actId="26606"/>
          <ac:grpSpMkLst>
            <pc:docMk/>
            <pc:sldMk cId="1501902585" sldId="286"/>
            <ac:grpSpMk id="28" creationId="{789ACCC8-A635-400E-B9C0-AD9CA57109CE}"/>
          </ac:grpSpMkLst>
        </pc:grpChg>
        <pc:picChg chg="add del mod ord">
          <ac:chgData name="Andrea M. Dabrushman" userId="0b212288-a418-4fdb-9f0b-07cf0b3a3745" providerId="ADAL" clId="{59BD490E-5BB0-4C83-9948-CE2DA54E7540}" dt="2023-04-16T08:51:44.962" v="330" actId="14100"/>
          <ac:picMkLst>
            <pc:docMk/>
            <pc:sldMk cId="1501902585" sldId="286"/>
            <ac:picMk id="6" creationId="{7C8122D6-9B9D-466C-AB06-E08B14BC936D}"/>
          </ac:picMkLst>
        </pc:picChg>
        <pc:picChg chg="add del">
          <ac:chgData name="Andrea M. Dabrushman" userId="0b212288-a418-4fdb-9f0b-07cf0b3a3745" providerId="ADAL" clId="{59BD490E-5BB0-4C83-9948-CE2DA54E7540}" dt="2023-04-16T08:20:04.818" v="18"/>
          <ac:picMkLst>
            <pc:docMk/>
            <pc:sldMk cId="1501902585" sldId="286"/>
            <ac:picMk id="11" creationId="{01CFC1BB-C5B3-4479-9752-C53221627F91}"/>
          </ac:picMkLst>
        </pc:picChg>
        <pc:picChg chg="add del">
          <ac:chgData name="Andrea M. Dabrushman" userId="0b212288-a418-4fdb-9f0b-07cf0b3a3745" providerId="ADAL" clId="{59BD490E-5BB0-4C83-9948-CE2DA54E7540}" dt="2023-04-16T08:20:04.818" v="18"/>
          <ac:picMkLst>
            <pc:docMk/>
            <pc:sldMk cId="1501902585" sldId="286"/>
            <ac:picMk id="13" creationId="{C56FCE19-3103-4473-A92E-E38D00FCD006}"/>
          </ac:picMkLst>
        </pc:picChg>
        <pc:picChg chg="add del">
          <ac:chgData name="Andrea M. Dabrushman" userId="0b212288-a418-4fdb-9f0b-07cf0b3a3745" providerId="ADAL" clId="{59BD490E-5BB0-4C83-9948-CE2DA54E7540}" dt="2023-04-16T08:20:04.818" v="18"/>
          <ac:picMkLst>
            <pc:docMk/>
            <pc:sldMk cId="1501902585" sldId="286"/>
            <ac:picMk id="15" creationId="{E909C556-FC01-4870-ABC0-8D5C17BD0F3D}"/>
          </ac:picMkLst>
        </pc:picChg>
        <pc:picChg chg="add del">
          <ac:chgData name="Andrea M. Dabrushman" userId="0b212288-a418-4fdb-9f0b-07cf0b3a3745" providerId="ADAL" clId="{59BD490E-5BB0-4C83-9948-CE2DA54E7540}" dt="2023-04-16T08:20:04.818" v="18"/>
          <ac:picMkLst>
            <pc:docMk/>
            <pc:sldMk cId="1501902585" sldId="286"/>
            <ac:picMk id="25" creationId="{CA457133-9802-4229-B919-FF91AE235CCB}"/>
          </ac:picMkLst>
        </pc:picChg>
        <pc:picChg chg="add del">
          <ac:chgData name="Andrea M. Dabrushman" userId="0b212288-a418-4fdb-9f0b-07cf0b3a3745" providerId="ADAL" clId="{59BD490E-5BB0-4C83-9948-CE2DA54E7540}" dt="2023-04-16T08:20:04.818" v="18"/>
          <ac:picMkLst>
            <pc:docMk/>
            <pc:sldMk cId="1501902585" sldId="286"/>
            <ac:picMk id="29" creationId="{74CBD692-4D03-4764-98E3-F95783857866}"/>
          </ac:picMkLst>
        </pc:picChg>
      </pc:sldChg>
      <pc:sldChg chg="addSp delSp modSp mod setBg addAnim delAnim modAnim delDesignElem">
        <pc:chgData name="Andrea M. Dabrushman" userId="0b212288-a418-4fdb-9f0b-07cf0b3a3745" providerId="ADAL" clId="{59BD490E-5BB0-4C83-9948-CE2DA54E7540}" dt="2023-04-17T15:43:00.540" v="451" actId="20577"/>
        <pc:sldMkLst>
          <pc:docMk/>
          <pc:sldMk cId="855377333" sldId="289"/>
        </pc:sldMkLst>
        <pc:spChg chg="add del mod">
          <ac:chgData name="Andrea M. Dabrushman" userId="0b212288-a418-4fdb-9f0b-07cf0b3a3745" providerId="ADAL" clId="{59BD490E-5BB0-4C83-9948-CE2DA54E7540}" dt="2023-04-16T08:47:19.192" v="306" actId="1076"/>
          <ac:spMkLst>
            <pc:docMk/>
            <pc:sldMk cId="855377333" sldId="289"/>
            <ac:spMk id="2" creationId="{610EC6EF-AE7F-4514-BF35-E26F60433861}"/>
          </ac:spMkLst>
        </pc:spChg>
        <pc:spChg chg="mod">
          <ac:chgData name="Andrea M. Dabrushman" userId="0b212288-a418-4fdb-9f0b-07cf0b3a3745" providerId="ADAL" clId="{59BD490E-5BB0-4C83-9948-CE2DA54E7540}" dt="2023-04-17T15:43:00.540" v="451" actId="20577"/>
          <ac:spMkLst>
            <pc:docMk/>
            <pc:sldMk cId="855377333" sldId="289"/>
            <ac:spMk id="5" creationId="{91C470B6-7C8E-4939-9A2C-A0DBF747D1BB}"/>
          </ac:spMkLst>
        </pc:spChg>
        <pc:spChg chg="add del mod">
          <ac:chgData name="Andrea M. Dabrushman" userId="0b212288-a418-4fdb-9f0b-07cf0b3a3745" providerId="ADAL" clId="{59BD490E-5BB0-4C83-9948-CE2DA54E7540}" dt="2023-04-16T08:44:08.909" v="251" actId="21"/>
          <ac:spMkLst>
            <pc:docMk/>
            <pc:sldMk cId="855377333" sldId="289"/>
            <ac:spMk id="8" creationId="{F00F2E14-8985-4BCC-A6B8-65B727977161}"/>
          </ac:spMkLst>
        </pc:spChg>
        <pc:spChg chg="add del">
          <ac:chgData name="Andrea M. Dabrushman" userId="0b212288-a418-4fdb-9f0b-07cf0b3a3745" providerId="ADAL" clId="{59BD490E-5BB0-4C83-9948-CE2DA54E7540}" dt="2023-04-16T08:43:27.826" v="237" actId="26606"/>
          <ac:spMkLst>
            <pc:docMk/>
            <pc:sldMk cId="855377333" sldId="289"/>
            <ac:spMk id="15" creationId="{2A0E4E09-FC02-4ADC-951A-3FFA90B6FE39}"/>
          </ac:spMkLst>
        </pc:spChg>
        <pc:spChg chg="add del">
          <ac:chgData name="Andrea M. Dabrushman" userId="0b212288-a418-4fdb-9f0b-07cf0b3a3745" providerId="ADAL" clId="{59BD490E-5BB0-4C83-9948-CE2DA54E7540}" dt="2023-04-16T08:43:27.826" v="237" actId="26606"/>
          <ac:spMkLst>
            <pc:docMk/>
            <pc:sldMk cId="855377333" sldId="289"/>
            <ac:spMk id="17" creationId="{0060CE1A-A2ED-43AC-857D-05822177FAD1}"/>
          </ac:spMkLst>
        </pc:spChg>
        <pc:spChg chg="add del">
          <ac:chgData name="Andrea M. Dabrushman" userId="0b212288-a418-4fdb-9f0b-07cf0b3a3745" providerId="ADAL" clId="{59BD490E-5BB0-4C83-9948-CE2DA54E7540}" dt="2023-04-16T08:43:29.382" v="239" actId="26606"/>
          <ac:spMkLst>
            <pc:docMk/>
            <pc:sldMk cId="855377333" sldId="289"/>
            <ac:spMk id="24" creationId="{CCF043BA-0C52-4068-BCF5-2B2D89BA9D36}"/>
          </ac:spMkLst>
        </pc:spChg>
        <pc:spChg chg="add del">
          <ac:chgData name="Andrea M. Dabrushman" userId="0b212288-a418-4fdb-9f0b-07cf0b3a3745" providerId="ADAL" clId="{59BD490E-5BB0-4C83-9948-CE2DA54E7540}" dt="2023-04-16T08:43:35.842" v="241" actId="26606"/>
          <ac:spMkLst>
            <pc:docMk/>
            <pc:sldMk cId="855377333" sldId="289"/>
            <ac:spMk id="29" creationId="{2A0E4E09-FC02-4ADC-951A-3FFA90B6FE39}"/>
          </ac:spMkLst>
        </pc:spChg>
        <pc:spChg chg="add del">
          <ac:chgData name="Andrea M. Dabrushman" userId="0b212288-a418-4fdb-9f0b-07cf0b3a3745" providerId="ADAL" clId="{59BD490E-5BB0-4C83-9948-CE2DA54E7540}" dt="2023-04-16T08:43:35.842" v="241" actId="26606"/>
          <ac:spMkLst>
            <pc:docMk/>
            <pc:sldMk cId="855377333" sldId="289"/>
            <ac:spMk id="30" creationId="{0060CE1A-A2ED-43AC-857D-05822177FAD1}"/>
          </ac:spMkLst>
        </pc:spChg>
        <pc:spChg chg="add del">
          <ac:chgData name="Andrea M. Dabrushman" userId="0b212288-a418-4fdb-9f0b-07cf0b3a3745" providerId="ADAL" clId="{59BD490E-5BB0-4C83-9948-CE2DA54E7540}" dt="2023-04-16T08:43:44.155" v="243" actId="26606"/>
          <ac:spMkLst>
            <pc:docMk/>
            <pc:sldMk cId="855377333" sldId="289"/>
            <ac:spMk id="34" creationId="{F3AF35CD-DA30-4E34-B0F3-32C27766DA05}"/>
          </ac:spMkLst>
        </pc:spChg>
        <pc:spChg chg="add">
          <ac:chgData name="Andrea M. Dabrushman" userId="0b212288-a418-4fdb-9f0b-07cf0b3a3745" providerId="ADAL" clId="{59BD490E-5BB0-4C83-9948-CE2DA54E7540}" dt="2023-04-16T08:43:44.229" v="244" actId="26606"/>
          <ac:spMkLst>
            <pc:docMk/>
            <pc:sldMk cId="855377333" sldId="289"/>
            <ac:spMk id="41" creationId="{2A0E4E09-FC02-4ADC-951A-3FFA90B6FE39}"/>
          </ac:spMkLst>
        </pc:spChg>
        <pc:spChg chg="add">
          <ac:chgData name="Andrea M. Dabrushman" userId="0b212288-a418-4fdb-9f0b-07cf0b3a3745" providerId="ADAL" clId="{59BD490E-5BB0-4C83-9948-CE2DA54E7540}" dt="2023-04-16T08:43:44.229" v="244" actId="26606"/>
          <ac:spMkLst>
            <pc:docMk/>
            <pc:sldMk cId="855377333" sldId="289"/>
            <ac:spMk id="42" creationId="{0060CE1A-A2ED-43AC-857D-05822177FAD1}"/>
          </ac:spMkLst>
        </pc:spChg>
        <pc:spChg chg="add del">
          <ac:chgData name="Andrea M. Dabrushman" userId="0b212288-a418-4fdb-9f0b-07cf0b3a3745" providerId="ADAL" clId="{59BD490E-5BB0-4C83-9948-CE2DA54E7540}" dt="2023-04-16T08:20:04.818" v="18"/>
          <ac:spMkLst>
            <pc:docMk/>
            <pc:sldMk cId="855377333" sldId="289"/>
            <ac:spMk id="61" creationId="{C6DB8A24-0DF2-4AB3-9191-C02AB6937C1F}"/>
          </ac:spMkLst>
        </pc:spChg>
        <pc:spChg chg="add del">
          <ac:chgData name="Andrea M. Dabrushman" userId="0b212288-a418-4fdb-9f0b-07cf0b3a3745" providerId="ADAL" clId="{59BD490E-5BB0-4C83-9948-CE2DA54E7540}" dt="2023-04-16T08:20:04.818" v="18"/>
          <ac:spMkLst>
            <pc:docMk/>
            <pc:sldMk cId="855377333" sldId="289"/>
            <ac:spMk id="63" creationId="{6924F406-F250-4FCF-A28E-52F364A5AA1D}"/>
          </ac:spMkLst>
        </pc:spChg>
        <pc:spChg chg="add del">
          <ac:chgData name="Andrea M. Dabrushman" userId="0b212288-a418-4fdb-9f0b-07cf0b3a3745" providerId="ADAL" clId="{59BD490E-5BB0-4C83-9948-CE2DA54E7540}" dt="2023-04-16T08:20:04.818" v="18"/>
          <ac:spMkLst>
            <pc:docMk/>
            <pc:sldMk cId="855377333" sldId="289"/>
            <ac:spMk id="65" creationId="{E4055289-E0C6-4BD3-83C1-D3C3059323A2}"/>
          </ac:spMkLst>
        </pc:spChg>
        <pc:spChg chg="add del">
          <ac:chgData name="Andrea M. Dabrushman" userId="0b212288-a418-4fdb-9f0b-07cf0b3a3745" providerId="ADAL" clId="{59BD490E-5BB0-4C83-9948-CE2DA54E7540}" dt="2023-04-16T08:20:04.818" v="18"/>
          <ac:spMkLst>
            <pc:docMk/>
            <pc:sldMk cId="855377333" sldId="289"/>
            <ac:spMk id="67" creationId="{3D0E302E-D9CD-4301-A67C-2F0F43791D81}"/>
          </ac:spMkLst>
        </pc:spChg>
        <pc:spChg chg="add del">
          <ac:chgData name="Andrea M. Dabrushman" userId="0b212288-a418-4fdb-9f0b-07cf0b3a3745" providerId="ADAL" clId="{59BD490E-5BB0-4C83-9948-CE2DA54E7540}" dt="2023-04-16T08:20:04.818" v="18"/>
          <ac:spMkLst>
            <pc:docMk/>
            <pc:sldMk cId="855377333" sldId="289"/>
            <ac:spMk id="71" creationId="{35174CBE-3C8C-4936-BADC-26BFB4F07FA9}"/>
          </ac:spMkLst>
        </pc:spChg>
        <pc:spChg chg="add del">
          <ac:chgData name="Andrea M. Dabrushman" userId="0b212288-a418-4fdb-9f0b-07cf0b3a3745" providerId="ADAL" clId="{59BD490E-5BB0-4C83-9948-CE2DA54E7540}" dt="2023-04-16T08:20:04.818" v="18"/>
          <ac:spMkLst>
            <pc:docMk/>
            <pc:sldMk cId="855377333" sldId="289"/>
            <ac:spMk id="75" creationId="{932BC668-4D51-4090-89E3-5613B832E4F8}"/>
          </ac:spMkLst>
        </pc:spChg>
        <pc:grpChg chg="add del">
          <ac:chgData name="Andrea M. Dabrushman" userId="0b212288-a418-4fdb-9f0b-07cf0b3a3745" providerId="ADAL" clId="{59BD490E-5BB0-4C83-9948-CE2DA54E7540}" dt="2023-04-16T08:43:27.826" v="237" actId="26606"/>
          <ac:grpSpMkLst>
            <pc:docMk/>
            <pc:sldMk cId="855377333" sldId="289"/>
            <ac:grpSpMk id="11" creationId="{16DBFAD4-B5FC-442B-A283-381B01B195F7}"/>
          </ac:grpSpMkLst>
        </pc:grpChg>
        <pc:grpChg chg="add del">
          <ac:chgData name="Andrea M. Dabrushman" userId="0b212288-a418-4fdb-9f0b-07cf0b3a3745" providerId="ADAL" clId="{59BD490E-5BB0-4C83-9948-CE2DA54E7540}" dt="2023-04-16T08:43:27.826" v="237" actId="26606"/>
          <ac:grpSpMkLst>
            <pc:docMk/>
            <pc:sldMk cId="855377333" sldId="289"/>
            <ac:grpSpMk id="19" creationId="{D68B9961-F007-40D1-AF51-61B6DE5106CE}"/>
          </ac:grpSpMkLst>
        </pc:grpChg>
        <pc:grpChg chg="add del">
          <ac:chgData name="Andrea M. Dabrushman" userId="0b212288-a418-4fdb-9f0b-07cf0b3a3745" providerId="ADAL" clId="{59BD490E-5BB0-4C83-9948-CE2DA54E7540}" dt="2023-04-16T08:43:29.382" v="239" actId="26606"/>
          <ac:grpSpMkLst>
            <pc:docMk/>
            <pc:sldMk cId="855377333" sldId="289"/>
            <ac:grpSpMk id="23" creationId="{16DBFAD4-B5FC-442B-A283-381B01B195F7}"/>
          </ac:grpSpMkLst>
        </pc:grpChg>
        <pc:grpChg chg="add del">
          <ac:chgData name="Andrea M. Dabrushman" userId="0b212288-a418-4fdb-9f0b-07cf0b3a3745" providerId="ADAL" clId="{59BD490E-5BB0-4C83-9948-CE2DA54E7540}" dt="2023-04-16T08:43:29.382" v="239" actId="26606"/>
          <ac:grpSpMkLst>
            <pc:docMk/>
            <pc:sldMk cId="855377333" sldId="289"/>
            <ac:grpSpMk id="25" creationId="{789ACCC8-A635-400E-B9C0-AD9CA57109CE}"/>
          </ac:grpSpMkLst>
        </pc:grpChg>
        <pc:grpChg chg="add del">
          <ac:chgData name="Andrea M. Dabrushman" userId="0b212288-a418-4fdb-9f0b-07cf0b3a3745" providerId="ADAL" clId="{59BD490E-5BB0-4C83-9948-CE2DA54E7540}" dt="2023-04-16T08:43:35.842" v="241" actId="26606"/>
          <ac:grpSpMkLst>
            <pc:docMk/>
            <pc:sldMk cId="855377333" sldId="289"/>
            <ac:grpSpMk id="28" creationId="{16DBFAD4-B5FC-442B-A283-381B01B195F7}"/>
          </ac:grpSpMkLst>
        </pc:grpChg>
        <pc:grpChg chg="add del">
          <ac:chgData name="Andrea M. Dabrushman" userId="0b212288-a418-4fdb-9f0b-07cf0b3a3745" providerId="ADAL" clId="{59BD490E-5BB0-4C83-9948-CE2DA54E7540}" dt="2023-04-16T08:43:35.842" v="241" actId="26606"/>
          <ac:grpSpMkLst>
            <pc:docMk/>
            <pc:sldMk cId="855377333" sldId="289"/>
            <ac:grpSpMk id="31" creationId="{D68B9961-F007-40D1-AF51-61B6DE5106CE}"/>
          </ac:grpSpMkLst>
        </pc:grpChg>
        <pc:grpChg chg="add del">
          <ac:chgData name="Andrea M. Dabrushman" userId="0b212288-a418-4fdb-9f0b-07cf0b3a3745" providerId="ADAL" clId="{59BD490E-5BB0-4C83-9948-CE2DA54E7540}" dt="2023-04-16T08:43:44.155" v="243" actId="26606"/>
          <ac:grpSpMkLst>
            <pc:docMk/>
            <pc:sldMk cId="855377333" sldId="289"/>
            <ac:grpSpMk id="33" creationId="{EC78E3E1-BBBA-4058-AAEB-714F04B0257C}"/>
          </ac:grpSpMkLst>
        </pc:grpChg>
        <pc:grpChg chg="add del">
          <ac:chgData name="Andrea M. Dabrushman" userId="0b212288-a418-4fdb-9f0b-07cf0b3a3745" providerId="ADAL" clId="{59BD490E-5BB0-4C83-9948-CE2DA54E7540}" dt="2023-04-16T08:43:44.155" v="243" actId="26606"/>
          <ac:grpSpMkLst>
            <pc:docMk/>
            <pc:sldMk cId="855377333" sldId="289"/>
            <ac:grpSpMk id="35" creationId="{BCFC42DC-2C46-47C4-BC61-530557385DBD}"/>
          </ac:grpSpMkLst>
        </pc:grpChg>
        <pc:grpChg chg="add">
          <ac:chgData name="Andrea M. Dabrushman" userId="0b212288-a418-4fdb-9f0b-07cf0b3a3745" providerId="ADAL" clId="{59BD490E-5BB0-4C83-9948-CE2DA54E7540}" dt="2023-04-16T08:43:44.229" v="244" actId="26606"/>
          <ac:grpSpMkLst>
            <pc:docMk/>
            <pc:sldMk cId="855377333" sldId="289"/>
            <ac:grpSpMk id="38" creationId="{16DBFAD4-B5FC-442B-A283-381B01B195F7}"/>
          </ac:grpSpMkLst>
        </pc:grpChg>
        <pc:grpChg chg="add">
          <ac:chgData name="Andrea M. Dabrushman" userId="0b212288-a418-4fdb-9f0b-07cf0b3a3745" providerId="ADAL" clId="{59BD490E-5BB0-4C83-9948-CE2DA54E7540}" dt="2023-04-16T08:43:44.229" v="244" actId="26606"/>
          <ac:grpSpMkLst>
            <pc:docMk/>
            <pc:sldMk cId="855377333" sldId="289"/>
            <ac:grpSpMk id="43" creationId="{D68B9961-F007-40D1-AF51-61B6DE5106CE}"/>
          </ac:grpSpMkLst>
        </pc:grpChg>
        <pc:picChg chg="mod ord">
          <ac:chgData name="Andrea M. Dabrushman" userId="0b212288-a418-4fdb-9f0b-07cf0b3a3745" providerId="ADAL" clId="{59BD490E-5BB0-4C83-9948-CE2DA54E7540}" dt="2023-04-16T08:43:44.229" v="244" actId="26606"/>
          <ac:picMkLst>
            <pc:docMk/>
            <pc:sldMk cId="855377333" sldId="289"/>
            <ac:picMk id="6" creationId="{7C8122D6-9B9D-466C-AB06-E08B14BC936D}"/>
          </ac:picMkLst>
        </pc:picChg>
        <pc:picChg chg="add del">
          <ac:chgData name="Andrea M. Dabrushman" userId="0b212288-a418-4fdb-9f0b-07cf0b3a3745" providerId="ADAL" clId="{59BD490E-5BB0-4C83-9948-CE2DA54E7540}" dt="2023-04-16T08:20:04.818" v="18"/>
          <ac:picMkLst>
            <pc:docMk/>
            <pc:sldMk cId="855377333" sldId="289"/>
            <ac:picMk id="55" creationId="{01CFC1BB-C5B3-4479-9752-C53221627F91}"/>
          </ac:picMkLst>
        </pc:picChg>
        <pc:picChg chg="add del">
          <ac:chgData name="Andrea M. Dabrushman" userId="0b212288-a418-4fdb-9f0b-07cf0b3a3745" providerId="ADAL" clId="{59BD490E-5BB0-4C83-9948-CE2DA54E7540}" dt="2023-04-16T08:20:04.818" v="18"/>
          <ac:picMkLst>
            <pc:docMk/>
            <pc:sldMk cId="855377333" sldId="289"/>
            <ac:picMk id="57" creationId="{C56FCE19-3103-4473-A92E-E38D00FCD006}"/>
          </ac:picMkLst>
        </pc:picChg>
        <pc:picChg chg="add del">
          <ac:chgData name="Andrea M. Dabrushman" userId="0b212288-a418-4fdb-9f0b-07cf0b3a3745" providerId="ADAL" clId="{59BD490E-5BB0-4C83-9948-CE2DA54E7540}" dt="2023-04-16T08:20:04.818" v="18"/>
          <ac:picMkLst>
            <pc:docMk/>
            <pc:sldMk cId="855377333" sldId="289"/>
            <ac:picMk id="59" creationId="{E909C556-FC01-4870-ABC0-8D5C17BD0F3D}"/>
          </ac:picMkLst>
        </pc:picChg>
        <pc:picChg chg="add del">
          <ac:chgData name="Andrea M. Dabrushman" userId="0b212288-a418-4fdb-9f0b-07cf0b3a3745" providerId="ADAL" clId="{59BD490E-5BB0-4C83-9948-CE2DA54E7540}" dt="2023-04-16T08:20:04.818" v="18"/>
          <ac:picMkLst>
            <pc:docMk/>
            <pc:sldMk cId="855377333" sldId="289"/>
            <ac:picMk id="69" creationId="{CA457133-9802-4229-B919-FF91AE235CCB}"/>
          </ac:picMkLst>
        </pc:picChg>
        <pc:picChg chg="add del">
          <ac:chgData name="Andrea M. Dabrushman" userId="0b212288-a418-4fdb-9f0b-07cf0b3a3745" providerId="ADAL" clId="{59BD490E-5BB0-4C83-9948-CE2DA54E7540}" dt="2023-04-16T08:20:04.818" v="18"/>
          <ac:picMkLst>
            <pc:docMk/>
            <pc:sldMk cId="855377333" sldId="289"/>
            <ac:picMk id="73" creationId="{74CBD692-4D03-4764-98E3-F95783857866}"/>
          </ac:picMkLst>
        </pc:picChg>
      </pc:sldChg>
      <pc:sldChg chg="addSp delSp modSp del mod delAnim delDesignElem">
        <pc:chgData name="Andrea M. Dabrushman" userId="0b212288-a418-4fdb-9f0b-07cf0b3a3745" providerId="ADAL" clId="{59BD490E-5BB0-4C83-9948-CE2DA54E7540}" dt="2023-04-16T08:57:57.572" v="338" actId="2696"/>
        <pc:sldMkLst>
          <pc:docMk/>
          <pc:sldMk cId="1647849930" sldId="290"/>
        </pc:sldMkLst>
        <pc:spChg chg="mod">
          <ac:chgData name="Andrea M. Dabrushman" userId="0b212288-a418-4fdb-9f0b-07cf0b3a3745" providerId="ADAL" clId="{59BD490E-5BB0-4C83-9948-CE2DA54E7540}" dt="2023-04-16T08:50:52.263" v="325" actId="255"/>
          <ac:spMkLst>
            <pc:docMk/>
            <pc:sldMk cId="1647849930" sldId="290"/>
            <ac:spMk id="2" creationId="{610EC6EF-AE7F-4514-BF35-E26F60433861}"/>
          </ac:spMkLst>
        </pc:spChg>
        <pc:spChg chg="del">
          <ac:chgData name="Andrea M. Dabrushman" userId="0b212288-a418-4fdb-9f0b-07cf0b3a3745" providerId="ADAL" clId="{59BD490E-5BB0-4C83-9948-CE2DA54E7540}" dt="2023-04-16T08:48:21.839" v="309" actId="21"/>
          <ac:spMkLst>
            <pc:docMk/>
            <pc:sldMk cId="1647849930" sldId="290"/>
            <ac:spMk id="5" creationId="{91C470B6-7C8E-4939-9A2C-A0DBF747D1BB}"/>
          </ac:spMkLst>
        </pc:spChg>
        <pc:spChg chg="add del">
          <ac:chgData name="Andrea M. Dabrushman" userId="0b212288-a418-4fdb-9f0b-07cf0b3a3745" providerId="ADAL" clId="{59BD490E-5BB0-4C83-9948-CE2DA54E7540}" dt="2023-04-16T08:20:04.818" v="18"/>
          <ac:spMkLst>
            <pc:docMk/>
            <pc:sldMk cId="1647849930" sldId="290"/>
            <ac:spMk id="48" creationId="{6478287C-E119-4E9C-95B0-518478BD9D07}"/>
          </ac:spMkLst>
        </pc:spChg>
        <pc:spChg chg="add del">
          <ac:chgData name="Andrea M. Dabrushman" userId="0b212288-a418-4fdb-9f0b-07cf0b3a3745" providerId="ADAL" clId="{59BD490E-5BB0-4C83-9948-CE2DA54E7540}" dt="2023-04-16T08:20:04.818" v="18"/>
          <ac:spMkLst>
            <pc:docMk/>
            <pc:sldMk cId="1647849930" sldId="290"/>
            <ac:spMk id="50" creationId="{EA4A294F-6D36-425B-8632-27FD6A284D09}"/>
          </ac:spMkLst>
        </pc:spChg>
        <pc:graphicFrameChg chg="del">
          <ac:chgData name="Andrea M. Dabrushman" userId="0b212288-a418-4fdb-9f0b-07cf0b3a3745" providerId="ADAL" clId="{59BD490E-5BB0-4C83-9948-CE2DA54E7540}" dt="2023-04-16T08:47:31.483" v="307" actId="21"/>
          <ac:graphicFrameMkLst>
            <pc:docMk/>
            <pc:sldMk cId="1647849930" sldId="290"/>
            <ac:graphicFrameMk id="12" creationId="{C94131DD-72A3-4E90-AE15-08D3503DC1E6}"/>
          </ac:graphicFrameMkLst>
        </pc:graphicFrameChg>
        <pc:graphicFrameChg chg="add mod">
          <ac:chgData name="Andrea M. Dabrushman" userId="0b212288-a418-4fdb-9f0b-07cf0b3a3745" providerId="ADAL" clId="{59BD490E-5BB0-4C83-9948-CE2DA54E7540}" dt="2023-04-16T08:49:17.813" v="312"/>
          <ac:graphicFrameMkLst>
            <pc:docMk/>
            <pc:sldMk cId="1647849930" sldId="290"/>
            <ac:graphicFrameMk id="13" creationId="{C94131DD-72A3-4E90-AE15-08D3503DC1E6}"/>
          </ac:graphicFrameMkLst>
        </pc:graphicFrameChg>
        <pc:picChg chg="add mod">
          <ac:chgData name="Andrea M. Dabrushman" userId="0b212288-a418-4fdb-9f0b-07cf0b3a3745" providerId="ADAL" clId="{59BD490E-5BB0-4C83-9948-CE2DA54E7540}" dt="2023-04-16T08:51:13.273" v="329" actId="14100"/>
          <ac:picMkLst>
            <pc:docMk/>
            <pc:sldMk cId="1647849930" sldId="290"/>
            <ac:picMk id="7" creationId="{ABB1E479-F974-4314-9DC9-06F2A2DEBE96}"/>
          </ac:picMkLst>
        </pc:picChg>
        <pc:picChg chg="add del">
          <ac:chgData name="Andrea M. Dabrushman" userId="0b212288-a418-4fdb-9f0b-07cf0b3a3745" providerId="ADAL" clId="{59BD490E-5BB0-4C83-9948-CE2DA54E7540}" dt="2023-04-16T08:20:04.818" v="18"/>
          <ac:picMkLst>
            <pc:docMk/>
            <pc:sldMk cId="1647849930" sldId="290"/>
            <ac:picMk id="42" creationId="{5321D838-2C7E-4177-9DD3-DAC78324A2B2}"/>
          </ac:picMkLst>
        </pc:picChg>
        <pc:picChg chg="add del">
          <ac:chgData name="Andrea M. Dabrushman" userId="0b212288-a418-4fdb-9f0b-07cf0b3a3745" providerId="ADAL" clId="{59BD490E-5BB0-4C83-9948-CE2DA54E7540}" dt="2023-04-16T08:20:04.818" v="18"/>
          <ac:picMkLst>
            <pc:docMk/>
            <pc:sldMk cId="1647849930" sldId="290"/>
            <ac:picMk id="44" creationId="{224C28B3-E902-49D1-98A0-582D277A0E00}"/>
          </ac:picMkLst>
        </pc:picChg>
        <pc:picChg chg="add del">
          <ac:chgData name="Andrea M. Dabrushman" userId="0b212288-a418-4fdb-9f0b-07cf0b3a3745" providerId="ADAL" clId="{59BD490E-5BB0-4C83-9948-CE2DA54E7540}" dt="2023-04-16T08:20:04.818" v="18"/>
          <ac:picMkLst>
            <pc:docMk/>
            <pc:sldMk cId="1647849930" sldId="290"/>
            <ac:picMk id="46" creationId="{F3A6C14C-E755-4A02-821B-6EA2D4C9F20D}"/>
          </ac:picMkLst>
        </pc:picChg>
      </pc:sldChg>
      <pc:sldChg chg="addSp delSp del delDesignElem">
        <pc:chgData name="Andrea M. Dabrushman" userId="0b212288-a418-4fdb-9f0b-07cf0b3a3745" providerId="ADAL" clId="{59BD490E-5BB0-4C83-9948-CE2DA54E7540}" dt="2023-04-16T09:05:00.024" v="386" actId="2696"/>
        <pc:sldMkLst>
          <pc:docMk/>
          <pc:sldMk cId="3919003607" sldId="291"/>
        </pc:sldMkLst>
        <pc:spChg chg="add del">
          <ac:chgData name="Andrea M. Dabrushman" userId="0b212288-a418-4fdb-9f0b-07cf0b3a3745" providerId="ADAL" clId="{59BD490E-5BB0-4C83-9948-CE2DA54E7540}" dt="2023-04-16T08:20:04.818" v="18"/>
          <ac:spMkLst>
            <pc:docMk/>
            <pc:sldMk cId="3919003607" sldId="291"/>
            <ac:spMk id="48" creationId="{6478287C-E119-4E9C-95B0-518478BD9D07}"/>
          </ac:spMkLst>
        </pc:spChg>
        <pc:spChg chg="add del">
          <ac:chgData name="Andrea M. Dabrushman" userId="0b212288-a418-4fdb-9f0b-07cf0b3a3745" providerId="ADAL" clId="{59BD490E-5BB0-4C83-9948-CE2DA54E7540}" dt="2023-04-16T08:20:04.818" v="18"/>
          <ac:spMkLst>
            <pc:docMk/>
            <pc:sldMk cId="3919003607" sldId="291"/>
            <ac:spMk id="50" creationId="{EA4A294F-6D36-425B-8632-27FD6A284D09}"/>
          </ac:spMkLst>
        </pc:spChg>
        <pc:picChg chg="add del">
          <ac:chgData name="Andrea M. Dabrushman" userId="0b212288-a418-4fdb-9f0b-07cf0b3a3745" providerId="ADAL" clId="{59BD490E-5BB0-4C83-9948-CE2DA54E7540}" dt="2023-04-16T08:20:04.818" v="18"/>
          <ac:picMkLst>
            <pc:docMk/>
            <pc:sldMk cId="3919003607" sldId="291"/>
            <ac:picMk id="42" creationId="{5321D838-2C7E-4177-9DD3-DAC78324A2B2}"/>
          </ac:picMkLst>
        </pc:picChg>
        <pc:picChg chg="add del">
          <ac:chgData name="Andrea M. Dabrushman" userId="0b212288-a418-4fdb-9f0b-07cf0b3a3745" providerId="ADAL" clId="{59BD490E-5BB0-4C83-9948-CE2DA54E7540}" dt="2023-04-16T08:20:04.818" v="18"/>
          <ac:picMkLst>
            <pc:docMk/>
            <pc:sldMk cId="3919003607" sldId="291"/>
            <ac:picMk id="44" creationId="{224C28B3-E902-49D1-98A0-582D277A0E00}"/>
          </ac:picMkLst>
        </pc:picChg>
        <pc:picChg chg="add del">
          <ac:chgData name="Andrea M. Dabrushman" userId="0b212288-a418-4fdb-9f0b-07cf0b3a3745" providerId="ADAL" clId="{59BD490E-5BB0-4C83-9948-CE2DA54E7540}" dt="2023-04-16T08:20:04.818" v="18"/>
          <ac:picMkLst>
            <pc:docMk/>
            <pc:sldMk cId="3919003607" sldId="291"/>
            <ac:picMk id="46" creationId="{F3A6C14C-E755-4A02-821B-6EA2D4C9F20D}"/>
          </ac:picMkLst>
        </pc:picChg>
      </pc:sldChg>
      <pc:sldChg chg="addSp delSp modSp add mod ord setBg modAnim">
        <pc:chgData name="Andrea M. Dabrushman" userId="0b212288-a418-4fdb-9f0b-07cf0b3a3745" providerId="ADAL" clId="{59BD490E-5BB0-4C83-9948-CE2DA54E7540}" dt="2023-04-16T08:37:12.778" v="221"/>
        <pc:sldMkLst>
          <pc:docMk/>
          <pc:sldMk cId="1578006098" sldId="292"/>
        </pc:sldMkLst>
        <pc:spChg chg="mod">
          <ac:chgData name="Andrea M. Dabrushman" userId="0b212288-a418-4fdb-9f0b-07cf0b3a3745" providerId="ADAL" clId="{59BD490E-5BB0-4C83-9948-CE2DA54E7540}" dt="2023-04-16T08:27:19.364" v="107" actId="26606"/>
          <ac:spMkLst>
            <pc:docMk/>
            <pc:sldMk cId="1578006098" sldId="292"/>
            <ac:spMk id="2" creationId="{610EC6EF-AE7F-4514-BF35-E26F60433861}"/>
          </ac:spMkLst>
        </pc:spChg>
        <pc:spChg chg="mod">
          <ac:chgData name="Andrea M. Dabrushman" userId="0b212288-a418-4fdb-9f0b-07cf0b3a3745" providerId="ADAL" clId="{59BD490E-5BB0-4C83-9948-CE2DA54E7540}" dt="2023-04-16T08:25:42.978" v="41" actId="27636"/>
          <ac:spMkLst>
            <pc:docMk/>
            <pc:sldMk cId="1578006098" sldId="292"/>
            <ac:spMk id="5" creationId="{91C470B6-7C8E-4939-9A2C-A0DBF747D1BB}"/>
          </ac:spMkLst>
        </pc:spChg>
        <pc:spChg chg="add">
          <ac:chgData name="Andrea M. Dabrushman" userId="0b212288-a418-4fdb-9f0b-07cf0b3a3745" providerId="ADAL" clId="{59BD490E-5BB0-4C83-9948-CE2DA54E7540}" dt="2023-04-16T08:27:19.364" v="107" actId="26606"/>
          <ac:spMkLst>
            <pc:docMk/>
            <pc:sldMk cId="1578006098" sldId="292"/>
            <ac:spMk id="8" creationId="{0680B5D0-24EC-465A-A0E6-C4DF951E0043}"/>
          </ac:spMkLst>
        </pc:spChg>
        <pc:spChg chg="add">
          <ac:chgData name="Andrea M. Dabrushman" userId="0b212288-a418-4fdb-9f0b-07cf0b3a3745" providerId="ADAL" clId="{59BD490E-5BB0-4C83-9948-CE2DA54E7540}" dt="2023-04-16T08:27:19.364" v="107" actId="26606"/>
          <ac:spMkLst>
            <pc:docMk/>
            <pc:sldMk cId="1578006098" sldId="292"/>
            <ac:spMk id="9" creationId="{30BF1B50-A83E-4ED6-A2AA-C943C1F89F85}"/>
          </ac:spMkLst>
        </pc:spChg>
        <pc:spChg chg="add">
          <ac:chgData name="Andrea M. Dabrushman" userId="0b212288-a418-4fdb-9f0b-07cf0b3a3745" providerId="ADAL" clId="{59BD490E-5BB0-4C83-9948-CE2DA54E7540}" dt="2023-04-16T08:27:19.364" v="107" actId="26606"/>
          <ac:spMkLst>
            <pc:docMk/>
            <pc:sldMk cId="1578006098" sldId="292"/>
            <ac:spMk id="10" creationId="{1F31E8B2-210B-4B90-83BB-3B180732EF38}"/>
          </ac:spMkLst>
        </pc:spChg>
        <pc:spChg chg="add">
          <ac:chgData name="Andrea M. Dabrushman" userId="0b212288-a418-4fdb-9f0b-07cf0b3a3745" providerId="ADAL" clId="{59BD490E-5BB0-4C83-9948-CE2DA54E7540}" dt="2023-04-16T08:27:19.364" v="107" actId="26606"/>
          <ac:spMkLst>
            <pc:docMk/>
            <pc:sldMk cId="1578006098" sldId="292"/>
            <ac:spMk id="12" creationId="{6B387409-2B98-40F8-A65F-EF7CF989512F}"/>
          </ac:spMkLst>
        </pc:spChg>
        <pc:spChg chg="add del">
          <ac:chgData name="Andrea M. Dabrushman" userId="0b212288-a418-4fdb-9f0b-07cf0b3a3745" providerId="ADAL" clId="{59BD490E-5BB0-4C83-9948-CE2DA54E7540}" dt="2023-04-16T08:26:56.657" v="103" actId="26606"/>
          <ac:spMkLst>
            <pc:docMk/>
            <pc:sldMk cId="1578006098" sldId="292"/>
            <ac:spMk id="13" creationId="{F4A20210-FA90-4B6D-8D2E-1B90054E097A}"/>
          </ac:spMkLst>
        </pc:spChg>
        <pc:spChg chg="add del">
          <ac:chgData name="Andrea M. Dabrushman" userId="0b212288-a418-4fdb-9f0b-07cf0b3a3745" providerId="ADAL" clId="{59BD490E-5BB0-4C83-9948-CE2DA54E7540}" dt="2023-04-16T08:26:56.657" v="103" actId="26606"/>
          <ac:spMkLst>
            <pc:docMk/>
            <pc:sldMk cId="1578006098" sldId="292"/>
            <ac:spMk id="15" creationId="{39213B44-68B7-47E7-B506-5C79FCF80924}"/>
          </ac:spMkLst>
        </pc:spChg>
        <pc:grpChg chg="add del">
          <ac:chgData name="Andrea M. Dabrushman" userId="0b212288-a418-4fdb-9f0b-07cf0b3a3745" providerId="ADAL" clId="{59BD490E-5BB0-4C83-9948-CE2DA54E7540}" dt="2023-04-16T08:26:56.657" v="103" actId="26606"/>
          <ac:grpSpMkLst>
            <pc:docMk/>
            <pc:sldMk cId="1578006098" sldId="292"/>
            <ac:grpSpMk id="17" creationId="{39084D60-65A6-45F8-8C17-3529E43F1C39}"/>
          </ac:grpSpMkLst>
        </pc:grpChg>
        <pc:grpChg chg="add">
          <ac:chgData name="Andrea M. Dabrushman" userId="0b212288-a418-4fdb-9f0b-07cf0b3a3745" providerId="ADAL" clId="{59BD490E-5BB0-4C83-9948-CE2DA54E7540}" dt="2023-04-16T08:27:19.364" v="107" actId="26606"/>
          <ac:grpSpMkLst>
            <pc:docMk/>
            <pc:sldMk cId="1578006098" sldId="292"/>
            <ac:grpSpMk id="19" creationId="{C9E5F284-A588-4AE7-A36D-1C93E4FD0241}"/>
          </ac:grpSpMkLst>
        </pc:grpChg>
        <pc:picChg chg="mod ord">
          <ac:chgData name="Andrea M. Dabrushman" userId="0b212288-a418-4fdb-9f0b-07cf0b3a3745" providerId="ADAL" clId="{59BD490E-5BB0-4C83-9948-CE2DA54E7540}" dt="2023-04-16T08:28:13.151" v="116" actId="14100"/>
          <ac:picMkLst>
            <pc:docMk/>
            <pc:sldMk cId="1578006098" sldId="292"/>
            <ac:picMk id="6" creationId="{7C8122D6-9B9D-466C-AB06-E08B14BC936D}"/>
          </ac:picMkLst>
        </pc:picChg>
        <pc:picChg chg="add del">
          <ac:chgData name="Andrea M. Dabrushman" userId="0b212288-a418-4fdb-9f0b-07cf0b3a3745" providerId="ADAL" clId="{59BD490E-5BB0-4C83-9948-CE2DA54E7540}" dt="2023-04-16T08:26:56.657" v="103" actId="26606"/>
          <ac:picMkLst>
            <pc:docMk/>
            <pc:sldMk cId="1578006098" sldId="292"/>
            <ac:picMk id="11" creationId="{545F67A4-7428-47F3-AE14-8CA43D976E11}"/>
          </ac:picMkLst>
        </pc:picChg>
      </pc:sldChg>
      <pc:sldChg chg="addSp delSp modSp add mod">
        <pc:chgData name="Andrea M. Dabrushman" userId="0b212288-a418-4fdb-9f0b-07cf0b3a3745" providerId="ADAL" clId="{59BD490E-5BB0-4C83-9948-CE2DA54E7540}" dt="2023-04-16T09:15:48.379" v="438" actId="14100"/>
        <pc:sldMkLst>
          <pc:docMk/>
          <pc:sldMk cId="307596559" sldId="293"/>
        </pc:sldMkLst>
        <pc:spChg chg="mod">
          <ac:chgData name="Andrea M. Dabrushman" userId="0b212288-a418-4fdb-9f0b-07cf0b3a3745" providerId="ADAL" clId="{59BD490E-5BB0-4C83-9948-CE2DA54E7540}" dt="2023-04-16T09:03:49.213" v="379" actId="207"/>
          <ac:spMkLst>
            <pc:docMk/>
            <pc:sldMk cId="307596559" sldId="293"/>
            <ac:spMk id="2" creationId="{610EC6EF-AE7F-4514-BF35-E26F60433861}"/>
          </ac:spMkLst>
        </pc:spChg>
        <pc:picChg chg="add mod">
          <ac:chgData name="Andrea M. Dabrushman" userId="0b212288-a418-4fdb-9f0b-07cf0b3a3745" providerId="ADAL" clId="{59BD490E-5BB0-4C83-9948-CE2DA54E7540}" dt="2023-04-16T09:15:48.379" v="438" actId="14100"/>
          <ac:picMkLst>
            <pc:docMk/>
            <pc:sldMk cId="307596559" sldId="293"/>
            <ac:picMk id="6" creationId="{43F20D8C-DC31-4961-85FA-01FCD72FC998}"/>
          </ac:picMkLst>
        </pc:picChg>
        <pc:picChg chg="del">
          <ac:chgData name="Andrea M. Dabrushman" userId="0b212288-a418-4fdb-9f0b-07cf0b3a3745" providerId="ADAL" clId="{59BD490E-5BB0-4C83-9948-CE2DA54E7540}" dt="2023-04-16T08:53:57.693" v="332" actId="21"/>
          <ac:picMkLst>
            <pc:docMk/>
            <pc:sldMk cId="307596559" sldId="293"/>
            <ac:picMk id="7" creationId="{ABB1E479-F974-4314-9DC9-06F2A2DEBE96}"/>
          </ac:picMkLst>
        </pc:picChg>
      </pc:sldChg>
      <pc:sldChg chg="addSp delSp modSp add mod">
        <pc:chgData name="Andrea M. Dabrushman" userId="0b212288-a418-4fdb-9f0b-07cf0b3a3745" providerId="ADAL" clId="{59BD490E-5BB0-4C83-9948-CE2DA54E7540}" dt="2023-04-16T09:16:01.960" v="440" actId="14100"/>
        <pc:sldMkLst>
          <pc:docMk/>
          <pc:sldMk cId="1676228193" sldId="294"/>
        </pc:sldMkLst>
        <pc:spChg chg="mod">
          <ac:chgData name="Andrea M. Dabrushman" userId="0b212288-a418-4fdb-9f0b-07cf0b3a3745" providerId="ADAL" clId="{59BD490E-5BB0-4C83-9948-CE2DA54E7540}" dt="2023-04-16T09:04:06.045" v="380" actId="207"/>
          <ac:spMkLst>
            <pc:docMk/>
            <pc:sldMk cId="1676228193" sldId="294"/>
            <ac:spMk id="2" creationId="{610EC6EF-AE7F-4514-BF35-E26F60433861}"/>
          </ac:spMkLst>
        </pc:spChg>
        <pc:graphicFrameChg chg="add del mod">
          <ac:chgData name="Andrea M. Dabrushman" userId="0b212288-a418-4fdb-9f0b-07cf0b3a3745" providerId="ADAL" clId="{59BD490E-5BB0-4C83-9948-CE2DA54E7540}" dt="2023-04-16T08:59:58.308" v="371" actId="21"/>
          <ac:graphicFrameMkLst>
            <pc:docMk/>
            <pc:sldMk cId="1676228193" sldId="294"/>
            <ac:graphicFrameMk id="7" creationId="{1288A356-A301-460D-AF61-D209113F01F4}"/>
          </ac:graphicFrameMkLst>
        </pc:graphicFrameChg>
        <pc:picChg chg="del">
          <ac:chgData name="Andrea M. Dabrushman" userId="0b212288-a418-4fdb-9f0b-07cf0b3a3745" providerId="ADAL" clId="{59BD490E-5BB0-4C83-9948-CE2DA54E7540}" dt="2023-04-16T08:58:21.789" v="366" actId="21"/>
          <ac:picMkLst>
            <pc:docMk/>
            <pc:sldMk cId="1676228193" sldId="294"/>
            <ac:picMk id="6" creationId="{43F20D8C-DC31-4961-85FA-01FCD72FC998}"/>
          </ac:picMkLst>
        </pc:picChg>
        <pc:picChg chg="add del mod">
          <ac:chgData name="Andrea M. Dabrushman" userId="0b212288-a418-4fdb-9f0b-07cf0b3a3745" providerId="ADAL" clId="{59BD490E-5BB0-4C83-9948-CE2DA54E7540}" dt="2023-04-16T09:14:18.075" v="427" actId="21"/>
          <ac:picMkLst>
            <pc:docMk/>
            <pc:sldMk cId="1676228193" sldId="294"/>
            <ac:picMk id="8" creationId="{A2C01FF8-E2E2-4AAE-8F58-35779D5FB887}"/>
          </ac:picMkLst>
        </pc:picChg>
        <pc:picChg chg="add mod">
          <ac:chgData name="Andrea M. Dabrushman" userId="0b212288-a418-4fdb-9f0b-07cf0b3a3745" providerId="ADAL" clId="{59BD490E-5BB0-4C83-9948-CE2DA54E7540}" dt="2023-04-16T09:16:01.960" v="440" actId="14100"/>
          <ac:picMkLst>
            <pc:docMk/>
            <pc:sldMk cId="1676228193" sldId="294"/>
            <ac:picMk id="10" creationId="{73F28A20-3C7E-4374-92A1-0734D24E16BA}"/>
          </ac:picMkLst>
        </pc:picChg>
      </pc:sldChg>
    </pc:docChg>
  </pc:docChgLst>
  <pc:docChgLst>
    <pc:chgData name="Andrea M. Dabrushman" userId="0b212288-a418-4fdb-9f0b-07cf0b3a3745" providerId="ADAL" clId="{416746DE-3C49-4DFD-9AA4-7F77322CCF98}"/>
    <pc:docChg chg="modSld">
      <pc:chgData name="Andrea M. Dabrushman" userId="0b212288-a418-4fdb-9f0b-07cf0b3a3745" providerId="ADAL" clId="{416746DE-3C49-4DFD-9AA4-7F77322CCF98}" dt="2022-02-24T22:27:50.546" v="57" actId="115"/>
      <pc:docMkLst>
        <pc:docMk/>
      </pc:docMkLst>
      <pc:sldChg chg="modSp modAnim">
        <pc:chgData name="Andrea M. Dabrushman" userId="0b212288-a418-4fdb-9f0b-07cf0b3a3745" providerId="ADAL" clId="{416746DE-3C49-4DFD-9AA4-7F77322CCF98}" dt="2022-02-24T22:27:50.546" v="57" actId="115"/>
        <pc:sldMkLst>
          <pc:docMk/>
          <pc:sldMk cId="1111715623" sldId="259"/>
        </pc:sldMkLst>
        <pc:spChg chg="mod">
          <ac:chgData name="Andrea M. Dabrushman" userId="0b212288-a418-4fdb-9f0b-07cf0b3a3745" providerId="ADAL" clId="{416746DE-3C49-4DFD-9AA4-7F77322CCF98}" dt="2022-02-24T22:27:50.546" v="57" actId="115"/>
          <ac:spMkLst>
            <pc:docMk/>
            <pc:sldMk cId="1111715623" sldId="259"/>
            <ac:spMk id="3" creationId="{9AEB90E2-80E5-40D4-8F41-64E7EB713467}"/>
          </ac:spMkLst>
        </pc:spChg>
      </pc:sldChg>
      <pc:sldChg chg="modSp">
        <pc:chgData name="Andrea M. Dabrushman" userId="0b212288-a418-4fdb-9f0b-07cf0b3a3745" providerId="ADAL" clId="{416746DE-3C49-4DFD-9AA4-7F77322CCF98}" dt="2022-02-24T22:13:05.420" v="0" actId="20577"/>
        <pc:sldMkLst>
          <pc:docMk/>
          <pc:sldMk cId="1501902585" sldId="286"/>
        </pc:sldMkLst>
        <pc:spChg chg="mod">
          <ac:chgData name="Andrea M. Dabrushman" userId="0b212288-a418-4fdb-9f0b-07cf0b3a3745" providerId="ADAL" clId="{416746DE-3C49-4DFD-9AA4-7F77322CCF98}" dt="2022-02-24T22:13:05.420" v="0" actId="20577"/>
          <ac:spMkLst>
            <pc:docMk/>
            <pc:sldMk cId="1501902585" sldId="286"/>
            <ac:spMk id="5" creationId="{91C470B6-7C8E-4939-9A2C-A0DBF747D1BB}"/>
          </ac:spMkLst>
        </pc:spChg>
      </pc:sldChg>
    </pc:docChg>
  </pc:docChgLst>
  <pc:docChgLst>
    <pc:chgData name="Andrea M. Dabrushman" userId="0b212288-a418-4fdb-9f0b-07cf0b3a3745" providerId="ADAL" clId="{79DF0324-860F-4BA9-A5E2-05F058841608}"/>
    <pc:docChg chg="modSld">
      <pc:chgData name="Andrea M. Dabrushman" userId="0b212288-a418-4fdb-9f0b-07cf0b3a3745" providerId="ADAL" clId="{79DF0324-860F-4BA9-A5E2-05F058841608}" dt="2022-03-15T20:56:52.242" v="1" actId="20577"/>
      <pc:docMkLst>
        <pc:docMk/>
      </pc:docMkLst>
      <pc:sldChg chg="modSp">
        <pc:chgData name="Andrea M. Dabrushman" userId="0b212288-a418-4fdb-9f0b-07cf0b3a3745" providerId="ADAL" clId="{79DF0324-860F-4BA9-A5E2-05F058841608}" dt="2022-03-15T20:56:52.242" v="1" actId="20577"/>
        <pc:sldMkLst>
          <pc:docMk/>
          <pc:sldMk cId="1291973711" sldId="256"/>
        </pc:sldMkLst>
        <pc:spChg chg="mod">
          <ac:chgData name="Andrea M. Dabrushman" userId="0b212288-a418-4fdb-9f0b-07cf0b3a3745" providerId="ADAL" clId="{79DF0324-860F-4BA9-A5E2-05F058841608}" dt="2022-03-15T20:56:52.242" v="1" actId="20577"/>
          <ac:spMkLst>
            <pc:docMk/>
            <pc:sldMk cId="1291973711" sldId="256"/>
            <ac:spMk id="6" creationId="{5D0C241B-DD3E-4AC4-8D03-721CD580333E}"/>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9197C9-2D2D-455E-A6F6-29F4FB2D5385}" type="datetimeFigureOut">
              <a:rPr lang="en-US" smtClean="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B0B22D75-2053-4547-B280-9EA283D6E729}" type="slidenum">
              <a:rPr lang="en-US" smtClean="0"/>
              <a:t>‹#›</a:t>
            </a:fld>
            <a:endParaRPr lang="en-US" dirty="0"/>
          </a:p>
        </p:txBody>
      </p:sp>
    </p:spTree>
    <p:extLst>
      <p:ext uri="{BB962C8B-B14F-4D97-AF65-F5344CB8AC3E}">
        <p14:creationId xmlns:p14="http://schemas.microsoft.com/office/powerpoint/2010/main" val="140056000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9197C9-2D2D-455E-A6F6-29F4FB2D5385}" type="datetimeFigureOut">
              <a:rPr lang="en-US" smtClean="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B22D75-2053-4547-B280-9EA283D6E729}" type="slidenum">
              <a:rPr lang="en-US" smtClean="0"/>
              <a:t>‹#›</a:t>
            </a:fld>
            <a:endParaRPr lang="en-US" dirty="0"/>
          </a:p>
        </p:txBody>
      </p:sp>
    </p:spTree>
    <p:extLst>
      <p:ext uri="{BB962C8B-B14F-4D97-AF65-F5344CB8AC3E}">
        <p14:creationId xmlns:p14="http://schemas.microsoft.com/office/powerpoint/2010/main" val="94932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9197C9-2D2D-455E-A6F6-29F4FB2D5385}" type="datetimeFigureOut">
              <a:rPr lang="en-US" smtClean="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B22D75-2053-4547-B280-9EA283D6E729}" type="slidenum">
              <a:rPr lang="en-US" smtClean="0"/>
              <a:t>‹#›</a:t>
            </a:fld>
            <a:endParaRPr lang="en-US" dirty="0"/>
          </a:p>
        </p:txBody>
      </p:sp>
    </p:spTree>
    <p:extLst>
      <p:ext uri="{BB962C8B-B14F-4D97-AF65-F5344CB8AC3E}">
        <p14:creationId xmlns:p14="http://schemas.microsoft.com/office/powerpoint/2010/main" val="50064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9197C9-2D2D-455E-A6F6-29F4FB2D5385}" type="datetimeFigureOut">
              <a:rPr lang="en-US" smtClean="0"/>
              <a:t>4/17/2023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B22D75-2053-4547-B280-9EA283D6E729}" type="slidenum">
              <a:rPr lang="en-US" smtClean="0"/>
              <a:t>‹#›</a:t>
            </a:fld>
            <a:endParaRPr lang="en-US" dirty="0"/>
          </a:p>
        </p:txBody>
      </p:sp>
    </p:spTree>
    <p:extLst>
      <p:ext uri="{BB962C8B-B14F-4D97-AF65-F5344CB8AC3E}">
        <p14:creationId xmlns:p14="http://schemas.microsoft.com/office/powerpoint/2010/main" val="2091845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219197C9-2D2D-455E-A6F6-29F4FB2D5385}" type="datetimeFigureOut">
              <a:rPr lang="en-US" smtClean="0"/>
              <a:t>4/17/2023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B0B22D75-2053-4547-B280-9EA283D6E729}" type="slidenum">
              <a:rPr lang="en-US" smtClean="0"/>
              <a:t>‹#›</a:t>
            </a:fld>
            <a:endParaRPr lang="en-US" dirty="0"/>
          </a:p>
        </p:txBody>
      </p:sp>
    </p:spTree>
    <p:extLst>
      <p:ext uri="{BB962C8B-B14F-4D97-AF65-F5344CB8AC3E}">
        <p14:creationId xmlns:p14="http://schemas.microsoft.com/office/powerpoint/2010/main" val="834119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9197C9-2D2D-455E-A6F6-29F4FB2D5385}" type="datetimeFigureOut">
              <a:rPr lang="en-US" smtClean="0"/>
              <a:t>4/17/2023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B22D75-2053-4547-B280-9EA283D6E729}" type="slidenum">
              <a:rPr lang="en-US" smtClean="0"/>
              <a:t>‹#›</a:t>
            </a:fld>
            <a:endParaRPr lang="en-US" dirty="0"/>
          </a:p>
        </p:txBody>
      </p:sp>
    </p:spTree>
    <p:extLst>
      <p:ext uri="{BB962C8B-B14F-4D97-AF65-F5344CB8AC3E}">
        <p14:creationId xmlns:p14="http://schemas.microsoft.com/office/powerpoint/2010/main" val="74771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9197C9-2D2D-455E-A6F6-29F4FB2D5385}" type="datetimeFigureOut">
              <a:rPr lang="en-US" smtClean="0"/>
              <a:t>4/17/2023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B22D75-2053-4547-B280-9EA283D6E729}" type="slidenum">
              <a:rPr lang="en-US" smtClean="0"/>
              <a:t>‹#›</a:t>
            </a:fld>
            <a:endParaRPr lang="en-US" dirty="0"/>
          </a:p>
        </p:txBody>
      </p:sp>
    </p:spTree>
    <p:extLst>
      <p:ext uri="{BB962C8B-B14F-4D97-AF65-F5344CB8AC3E}">
        <p14:creationId xmlns:p14="http://schemas.microsoft.com/office/powerpoint/2010/main" val="348398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9197C9-2D2D-455E-A6F6-29F4FB2D5385}" type="datetimeFigureOut">
              <a:rPr lang="en-US" smtClean="0"/>
              <a:t>4/17/2023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B22D75-2053-4547-B280-9EA283D6E729}" type="slidenum">
              <a:rPr lang="en-US" smtClean="0"/>
              <a:t>‹#›</a:t>
            </a:fld>
            <a:endParaRPr lang="en-US" dirty="0"/>
          </a:p>
        </p:txBody>
      </p:sp>
    </p:spTree>
    <p:extLst>
      <p:ext uri="{BB962C8B-B14F-4D97-AF65-F5344CB8AC3E}">
        <p14:creationId xmlns:p14="http://schemas.microsoft.com/office/powerpoint/2010/main" val="170669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197C9-2D2D-455E-A6F6-29F4FB2D5385}" type="datetimeFigureOut">
              <a:rPr lang="en-US" smtClean="0"/>
              <a:t>4/17/2023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B22D75-2053-4547-B280-9EA283D6E729}" type="slidenum">
              <a:rPr lang="en-US" smtClean="0"/>
              <a:t>‹#›</a:t>
            </a:fld>
            <a:endParaRPr lang="en-US" dirty="0"/>
          </a:p>
        </p:txBody>
      </p:sp>
    </p:spTree>
    <p:extLst>
      <p:ext uri="{BB962C8B-B14F-4D97-AF65-F5344CB8AC3E}">
        <p14:creationId xmlns:p14="http://schemas.microsoft.com/office/powerpoint/2010/main" val="154855811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9197C9-2D2D-455E-A6F6-29F4FB2D5385}" type="datetimeFigureOut">
              <a:rPr lang="en-US" smtClean="0"/>
              <a:t>4/17/2023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B0B22D75-2053-4547-B280-9EA283D6E729}" type="slidenum">
              <a:rPr lang="en-US" smtClean="0"/>
              <a:t>‹#›</a:t>
            </a:fld>
            <a:endParaRPr lang="en-US" dirty="0"/>
          </a:p>
        </p:txBody>
      </p:sp>
    </p:spTree>
    <p:extLst>
      <p:ext uri="{BB962C8B-B14F-4D97-AF65-F5344CB8AC3E}">
        <p14:creationId xmlns:p14="http://schemas.microsoft.com/office/powerpoint/2010/main" val="313175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9197C9-2D2D-455E-A6F6-29F4FB2D5385}" type="datetimeFigureOut">
              <a:rPr lang="en-US" smtClean="0"/>
              <a:t>4/17/2023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B0B22D75-2053-4547-B280-9EA283D6E729}" type="slidenum">
              <a:rPr lang="en-US" smtClean="0"/>
              <a:t>‹#›</a:t>
            </a:fld>
            <a:endParaRPr lang="en-US" dirty="0"/>
          </a:p>
        </p:txBody>
      </p:sp>
    </p:spTree>
    <p:extLst>
      <p:ext uri="{BB962C8B-B14F-4D97-AF65-F5344CB8AC3E}">
        <p14:creationId xmlns:p14="http://schemas.microsoft.com/office/powerpoint/2010/main" val="4154495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19197C9-2D2D-455E-A6F6-29F4FB2D5385}" type="datetimeFigureOut">
              <a:rPr lang="en-US" smtClean="0"/>
              <a:t>4/17/2023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B0B22D75-2053-4547-B280-9EA283D6E729}" type="slidenum">
              <a:rPr lang="en-US" smtClean="0"/>
              <a:t>‹#›</a:t>
            </a:fld>
            <a:endParaRPr lang="en-US" dirty="0"/>
          </a:p>
        </p:txBody>
      </p:sp>
    </p:spTree>
    <p:extLst>
      <p:ext uri="{BB962C8B-B14F-4D97-AF65-F5344CB8AC3E}">
        <p14:creationId xmlns:p14="http://schemas.microsoft.com/office/powerpoint/2010/main" val="2623626747"/>
      </p:ext>
    </p:extLst>
  </p:cSld>
  <p:clrMap bg1="lt1" tx1="dk1" bg2="lt2" tx2="dk2" accent1="accent1" accent2="accent2" accent3="accent3" accent4="accent4" accent5="accent5" accent6="accent6" hlink="hlink" folHlink="folHlink"/>
  <p:sldLayoutIdLst>
    <p:sldLayoutId id="2147484347" r:id="rId1"/>
    <p:sldLayoutId id="2147484348" r:id="rId2"/>
    <p:sldLayoutId id="2147484349" r:id="rId3"/>
    <p:sldLayoutId id="2147484350" r:id="rId4"/>
    <p:sldLayoutId id="2147484351" r:id="rId5"/>
    <p:sldLayoutId id="2147484352" r:id="rId6"/>
    <p:sldLayoutId id="2147484353" r:id="rId7"/>
    <p:sldLayoutId id="2147484354" r:id="rId8"/>
    <p:sldLayoutId id="2147484355" r:id="rId9"/>
    <p:sldLayoutId id="2147484356" r:id="rId10"/>
    <p:sldLayoutId id="214748435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6.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ADabrushman@KernBHR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0680B5D0-24EC-465A-A0E6-C4DF951E00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Rectangle 12">
            <a:extLst>
              <a:ext uri="{FF2B5EF4-FFF2-40B4-BE49-F238E27FC236}">
                <a16:creationId xmlns:a16="http://schemas.microsoft.com/office/drawing/2014/main" id="{30BF1B50-A83E-4ED6-A2AA-C943C1F89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4">
            <a:extLst>
              <a:ext uri="{FF2B5EF4-FFF2-40B4-BE49-F238E27FC236}">
                <a16:creationId xmlns:a16="http://schemas.microsoft.com/office/drawing/2014/main" id="{1F31E8B2-210B-4B90-83BB-3B180732E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0EC6EF-AE7F-4514-BF35-E26F60433861}"/>
              </a:ext>
            </a:extLst>
          </p:cNvPr>
          <p:cNvSpPr>
            <a:spLocks noGrp="1"/>
          </p:cNvSpPr>
          <p:nvPr>
            <p:ph type="ctrTitle"/>
          </p:nvPr>
        </p:nvSpPr>
        <p:spPr>
          <a:xfrm>
            <a:off x="8200102" y="1432223"/>
            <a:ext cx="2818417" cy="3357976"/>
          </a:xfr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sp3d extrusionH="57150">
              <a:bevelT w="38100" h="38100"/>
            </a:sp3d>
          </a:bodyPr>
          <a:lstStyle/>
          <a:p>
            <a:r>
              <a:rPr lang="en-US" sz="2900" b="1"/>
              <a:t>Fall 2022 Treatment perception survey (tps)</a:t>
            </a:r>
            <a:br>
              <a:rPr lang="en-US" sz="2900" b="1"/>
            </a:br>
            <a:br>
              <a:rPr lang="en-US" sz="2900" b="1"/>
            </a:br>
            <a:br>
              <a:rPr lang="en-US" sz="2900" b="1"/>
            </a:br>
            <a:r>
              <a:rPr lang="en-US" sz="2900" b="1"/>
              <a:t>overview</a:t>
            </a:r>
            <a:br>
              <a:rPr lang="en-US" sz="2900" b="1"/>
            </a:br>
            <a:br>
              <a:rPr lang="en-US" sz="2900" b="1"/>
            </a:br>
            <a:endParaRPr lang="en-US" sz="2900">
              <a:latin typeface="+mj-lt"/>
              <a:ea typeface="+mj-ea"/>
              <a:cs typeface="+mj-cs"/>
            </a:endParaRPr>
          </a:p>
        </p:txBody>
      </p:sp>
      <p:sp>
        <p:nvSpPr>
          <p:cNvPr id="12" name="Rectangle 16">
            <a:extLst>
              <a:ext uri="{FF2B5EF4-FFF2-40B4-BE49-F238E27FC236}">
                <a16:creationId xmlns:a16="http://schemas.microsoft.com/office/drawing/2014/main" id="{6B387409-2B98-40F8-A65F-EF7CF989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C9E5F284-A588-4AE7-A36D-1C93E4FD02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85338" y="4460675"/>
            <a:chExt cx="1080904" cy="1080902"/>
          </a:xfrm>
        </p:grpSpPr>
        <p:sp>
          <p:nvSpPr>
            <p:cNvPr id="20" name="Oval 19">
              <a:extLst>
                <a:ext uri="{FF2B5EF4-FFF2-40B4-BE49-F238E27FC236}">
                  <a16:creationId xmlns:a16="http://schemas.microsoft.com/office/drawing/2014/main" id="{45D7D540-5CF2-4FC1-BE53-277CC22C0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1" name="Oval 20">
              <a:extLst>
                <a:ext uri="{FF2B5EF4-FFF2-40B4-BE49-F238E27FC236}">
                  <a16:creationId xmlns:a16="http://schemas.microsoft.com/office/drawing/2014/main" id="{916C9AA0-DC0C-49A1-ACDF-10BD6D7399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6" name="Graphic 5">
            <a:extLst>
              <a:ext uri="{FF2B5EF4-FFF2-40B4-BE49-F238E27FC236}">
                <a16:creationId xmlns:a16="http://schemas.microsoft.com/office/drawing/2014/main" id="{7C8122D6-9B9D-466C-AB06-E08B14BC936D}"/>
              </a:ext>
            </a:extLst>
          </p:cNvPr>
          <p:cNvPicPr>
            <a:picLocks noChangeAspect="1"/>
          </p:cNvPicPr>
          <p:nvPr/>
        </p:nvPicPr>
        <p:blipFill>
          <a:blip r:embed="rId5">
            <a:extLst>
              <a:ext uri="{28A0092B-C50C-407E-A947-70E740481C1C}">
                <a14:useLocalDpi xmlns:a14="http://schemas.microsoft.com/office/drawing/2010/main" val="0"/>
              </a:ext>
            </a:extLst>
          </a:blip>
          <a:stretch/>
        </p:blipFill>
        <p:spPr>
          <a:xfrm>
            <a:off x="1263191" y="1197205"/>
            <a:ext cx="6212573" cy="434575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a:extLst>
              <a:ext uri="{FF2B5EF4-FFF2-40B4-BE49-F238E27FC236}">
                <a16:creationId xmlns:a16="http://schemas.microsoft.com/office/drawing/2014/main" id="{91C470B6-7C8E-4939-9A2C-A0DBF747D1BB}"/>
              </a:ext>
            </a:extLst>
          </p:cNvPr>
          <p:cNvSpPr txBox="1"/>
          <p:nvPr/>
        </p:nvSpPr>
        <p:spPr>
          <a:xfrm>
            <a:off x="680321" y="2122800"/>
            <a:ext cx="9613861" cy="3683195"/>
          </a:xfrm>
          <a:prstGeom prst="rect">
            <a:avLst/>
          </a:prstGeom>
        </p:spPr>
        <p:txBody>
          <a:bodyPr vert="horz" lIns="91440" tIns="45720" rIns="91440" bIns="45720" rtlCol="0" anchor="ctr">
            <a:normAutofit/>
          </a:bodyPr>
          <a:lstStyle/>
          <a:p>
            <a:pPr lvl="0" defTabSz="914400">
              <a:lnSpc>
                <a:spcPct val="90000"/>
              </a:lnSpc>
              <a:spcBef>
                <a:spcPts val="1000"/>
              </a:spcBef>
              <a:buClr>
                <a:schemeClr val="accent1">
                  <a:lumMod val="75000"/>
                </a:schemeClr>
              </a:buClr>
              <a:buSzPct val="80000"/>
              <a:defRPr/>
            </a:pPr>
            <a:endParaRPr lang="en-US" sz="2200" dirty="0"/>
          </a:p>
        </p:txBody>
      </p:sp>
      <p:sp>
        <p:nvSpPr>
          <p:cNvPr id="3" name="TextBox 2">
            <a:extLst>
              <a:ext uri="{FF2B5EF4-FFF2-40B4-BE49-F238E27FC236}">
                <a16:creationId xmlns:a16="http://schemas.microsoft.com/office/drawing/2014/main" id="{5339D90C-7C4C-49A5-AFDD-787F899EF850}"/>
              </a:ext>
            </a:extLst>
          </p:cNvPr>
          <p:cNvSpPr txBox="1"/>
          <p:nvPr/>
        </p:nvSpPr>
        <p:spPr>
          <a:xfrm>
            <a:off x="5643716" y="2644877"/>
            <a:ext cx="914400" cy="91440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F3D654E-4609-461E-9D9D-116AFCD1C646}"/>
              </a:ext>
            </a:extLst>
          </p:cNvPr>
          <p:cNvSpPr txBox="1"/>
          <p:nvPr/>
        </p:nvSpPr>
        <p:spPr>
          <a:xfrm>
            <a:off x="5212135" y="2587398"/>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578006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nodePh="1">
                                  <p:stCondLst>
                                    <p:cond delay="0"/>
                                  </p:stCondLst>
                                  <p:endCondLst>
                                    <p:cond evt="begin" delay="0">
                                      <p:tn val="15"/>
                                    </p:cond>
                                  </p:end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 name="Group 10">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24" name="Oval 12">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p:nvSpPr>
          <p:cNvPr id="26" name="Rectangle 14">
            <a:extLst>
              <a:ext uri="{FF2B5EF4-FFF2-40B4-BE49-F238E27FC236}">
                <a16:creationId xmlns:a16="http://schemas.microsoft.com/office/drawing/2014/main" id="{CCF043BA-0C52-4068-BCF5-2B2D89BA9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blipFill dpi="0" rotWithShape="1">
            <a:blip r:embed="rId4">
              <a:alphaModFix amt="60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0EC6EF-AE7F-4514-BF35-E26F60433861}"/>
              </a:ext>
            </a:extLst>
          </p:cNvPr>
          <p:cNvSpPr>
            <a:spLocks noGrp="1"/>
          </p:cNvSpPr>
          <p:nvPr>
            <p:ph type="ctrTitle"/>
          </p:nvPr>
        </p:nvSpPr>
        <p:spPr>
          <a:xfrm>
            <a:off x="6425701" y="200311"/>
            <a:ext cx="5300808" cy="181429"/>
          </a:xfrm>
          <a:noFill/>
          <a:ln>
            <a:no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0000"/>
            <a:sp3d extrusionH="57150">
              <a:bevelT w="38100" h="38100"/>
            </a:sp3d>
          </a:bodyPr>
          <a:lstStyle/>
          <a:p>
            <a:pPr algn="ctr">
              <a:lnSpc>
                <a:spcPct val="90000"/>
              </a:lnSpc>
            </a:pPr>
            <a:br>
              <a:rPr lang="en-US" sz="1000"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rPr>
            </a:br>
            <a:br>
              <a:rPr lang="en-US" sz="1000"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rPr>
            </a:br>
            <a:br>
              <a:rPr lang="en-US" sz="1000" b="1"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rPr>
            </a:br>
            <a:br>
              <a:rPr lang="en-US" sz="4900"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rPr>
            </a:br>
            <a:r>
              <a:rPr lang="en-US" sz="4000" b="1"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rPr>
              <a:t>About the Report</a:t>
            </a:r>
            <a:br>
              <a:rPr lang="en-US" sz="1000"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rPr>
            </a:br>
            <a:br>
              <a:rPr lang="en-US" sz="1000"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rPr>
            </a:br>
            <a:br>
              <a:rPr lang="en-US" sz="1000"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rPr>
            </a:br>
            <a:br>
              <a:rPr lang="en-US" sz="1000"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rPr>
            </a:br>
            <a:br>
              <a:rPr lang="en-US" sz="1000"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rPr>
            </a:br>
            <a:br>
              <a:rPr lang="en-US" sz="1000"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rPr>
            </a:br>
            <a:endParaRPr lang="en-US" sz="1000" dirty="0">
              <a:blipFill>
                <a:blip r:embed="rId6">
                  <a:extLst>
                    <a:ext uri="{28A0092B-C50C-407E-A947-70E740481C1C}">
                      <a14:useLocalDpi xmlns:a14="http://schemas.microsoft.com/office/drawing/2010/main" val="0"/>
                    </a:ext>
                  </a:extLst>
                </a:blip>
                <a:tile tx="6350" ty="-127000" sx="65000" sy="64000" flip="none" algn="tl"/>
              </a:blipFill>
              <a:latin typeface="+mj-lt"/>
              <a:ea typeface="+mj-ea"/>
              <a:cs typeface="+mj-cs"/>
            </a:endParaRPr>
          </a:p>
        </p:txBody>
      </p:sp>
      <p:pic>
        <p:nvPicPr>
          <p:cNvPr id="6" name="Graphic 5">
            <a:extLst>
              <a:ext uri="{FF2B5EF4-FFF2-40B4-BE49-F238E27FC236}">
                <a16:creationId xmlns:a16="http://schemas.microsoft.com/office/drawing/2014/main" id="{7C8122D6-9B9D-466C-AB06-E08B14BC936D}"/>
              </a:ext>
            </a:extLst>
          </p:cNvPr>
          <p:cNvPicPr>
            <a:picLocks noChangeAspect="1"/>
          </p:cNvPicPr>
          <p:nvPr/>
        </p:nvPicPr>
        <p:blipFill rotWithShape="1">
          <a:blip r:embed="rId7">
            <a:extLst>
              <a:ext uri="{28A0092B-C50C-407E-A947-70E740481C1C}">
                <a14:useLocalDpi xmlns:a14="http://schemas.microsoft.com/office/drawing/2010/main" val="0"/>
              </a:ext>
            </a:extLst>
          </a:blip>
          <a:srcRect r="3683" b="-1"/>
          <a:stretch/>
        </p:blipFill>
        <p:spPr>
          <a:xfrm>
            <a:off x="129238" y="948792"/>
            <a:ext cx="5265904" cy="4783930"/>
          </a:xfrm>
          <a:prstGeom prst="rect">
            <a:avLst/>
          </a:prstGeom>
          <a:ln>
            <a:noFill/>
          </a:ln>
          <a:effectLst>
            <a:softEdge rad="112500"/>
          </a:effectLst>
        </p:spPr>
      </p:pic>
      <p:sp>
        <p:nvSpPr>
          <p:cNvPr id="5" name="TextBox 4">
            <a:extLst>
              <a:ext uri="{FF2B5EF4-FFF2-40B4-BE49-F238E27FC236}">
                <a16:creationId xmlns:a16="http://schemas.microsoft.com/office/drawing/2014/main" id="{91C470B6-7C8E-4939-9A2C-A0DBF747D1BB}"/>
              </a:ext>
            </a:extLst>
          </p:cNvPr>
          <p:cNvSpPr txBox="1"/>
          <p:nvPr/>
        </p:nvSpPr>
        <p:spPr>
          <a:xfrm>
            <a:off x="6208786" y="722968"/>
            <a:ext cx="5734639" cy="5934721"/>
          </a:xfrm>
          <a:prstGeom prst="rect">
            <a:avLst/>
          </a:prstGeom>
        </p:spPr>
        <p:txBody>
          <a:bodyPr vert="horz" lIns="91440" tIns="45720" rIns="91440" bIns="45720" rtlCol="0">
            <a:noAutofit/>
          </a:bodyPr>
          <a:lstStyle/>
          <a:p>
            <a:pPr indent="-182880" defTabSz="914400">
              <a:lnSpc>
                <a:spcPct val="90000"/>
              </a:lnSpc>
              <a:spcBef>
                <a:spcPts val="1000"/>
              </a:spcBef>
              <a:buClr>
                <a:schemeClr val="accent1">
                  <a:lumMod val="75000"/>
                </a:schemeClr>
              </a:buClr>
              <a:buSzPct val="85000"/>
              <a:buFont typeface="Wingdings" pitchFamily="2" charset="2"/>
              <a:buChar char="§"/>
            </a:pPr>
            <a:r>
              <a:rPr lang="en-US" dirty="0"/>
              <a:t>Counties are required to administer the </a:t>
            </a:r>
            <a:r>
              <a:rPr lang="en-US" u="sng" dirty="0"/>
              <a:t>Treatment Perception Survey</a:t>
            </a:r>
            <a:r>
              <a:rPr lang="en-US" dirty="0"/>
              <a:t> (TPS) as part of the Drug Medi-Cal Organized Delivery System (DMC-ODS) waiver evaluation. Administration of the TPS also fulfills the county’s External Quality Review Organization (EQRO) requirement related to conducting a client satisfaction survey using a validated tool.  The collected information is utilized to measure consumers’ perceptions of access to services and quality of care, and to evaluate and improve the consumer experience. The TPS is administered in the Fall of each year and includes Adult and Youth versions in both English and Spanish.</a:t>
            </a:r>
          </a:p>
          <a:p>
            <a:pPr indent="-182880" defTabSz="914400">
              <a:lnSpc>
                <a:spcPct val="90000"/>
              </a:lnSpc>
              <a:spcBef>
                <a:spcPts val="1000"/>
              </a:spcBef>
              <a:buClr>
                <a:schemeClr val="accent1">
                  <a:lumMod val="75000"/>
                </a:schemeClr>
              </a:buClr>
              <a:buSzPct val="85000"/>
              <a:buFont typeface="Wingdings" pitchFamily="2" charset="2"/>
              <a:buChar char="§"/>
            </a:pPr>
            <a:endParaRPr lang="en-US" dirty="0"/>
          </a:p>
          <a:p>
            <a:pPr indent="-182880" defTabSz="914400">
              <a:lnSpc>
                <a:spcPct val="90000"/>
              </a:lnSpc>
              <a:spcBef>
                <a:spcPts val="1000"/>
              </a:spcBef>
              <a:buClr>
                <a:schemeClr val="accent1">
                  <a:lumMod val="75000"/>
                </a:schemeClr>
              </a:buClr>
              <a:buSzPct val="85000"/>
              <a:buFont typeface="Wingdings" pitchFamily="2" charset="2"/>
              <a:buChar char="§"/>
            </a:pPr>
            <a:endParaRPr lang="en-US" dirty="0"/>
          </a:p>
          <a:p>
            <a:pPr indent="-182880" defTabSz="914400">
              <a:lnSpc>
                <a:spcPct val="90000"/>
              </a:lnSpc>
              <a:spcBef>
                <a:spcPts val="1000"/>
              </a:spcBef>
              <a:buClr>
                <a:schemeClr val="accent1">
                  <a:lumMod val="75000"/>
                </a:schemeClr>
              </a:buClr>
              <a:buSzPct val="85000"/>
              <a:buFont typeface="Wingdings" pitchFamily="2" charset="2"/>
              <a:buChar char="§"/>
            </a:pPr>
            <a:endParaRPr lang="en-US" dirty="0"/>
          </a:p>
          <a:p>
            <a:pPr indent="-182880" defTabSz="914400">
              <a:lnSpc>
                <a:spcPct val="90000"/>
              </a:lnSpc>
              <a:spcBef>
                <a:spcPts val="1000"/>
              </a:spcBef>
              <a:buClr>
                <a:schemeClr val="accent1">
                  <a:lumMod val="75000"/>
                </a:schemeClr>
              </a:buClr>
              <a:buSzPct val="85000"/>
              <a:buFont typeface="Wingdings" pitchFamily="2" charset="2"/>
              <a:buChar char="§"/>
            </a:pPr>
            <a:r>
              <a:rPr lang="en-US" dirty="0"/>
              <a:t>168 Adult TPS’s and 11 Youth TPS’s were completed by consumers in October 2022, for a total of 179 completed surveys.  The overall satisfaction rating is 95%.</a:t>
            </a:r>
            <a:r>
              <a:rPr lang="en-US" i="1" dirty="0"/>
              <a:t>       	</a:t>
            </a:r>
          </a:p>
        </p:txBody>
      </p:sp>
      <p:grpSp>
        <p:nvGrpSpPr>
          <p:cNvPr id="28" name="Group 16">
            <a:extLst>
              <a:ext uri="{FF2B5EF4-FFF2-40B4-BE49-F238E27FC236}">
                <a16:creationId xmlns:a16="http://schemas.microsoft.com/office/drawing/2014/main" id="{789ACCC8-A635-400E-B9C0-AD9CA57109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8" name="Oval 17">
              <a:extLst>
                <a:ext uri="{FF2B5EF4-FFF2-40B4-BE49-F238E27FC236}">
                  <a16:creationId xmlns:a16="http://schemas.microsoft.com/office/drawing/2014/main" id="{CBC21CEB-233C-4B50-8CCA-829AD0428F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0" name="Oval 18">
              <a:extLst>
                <a:ext uri="{FF2B5EF4-FFF2-40B4-BE49-F238E27FC236}">
                  <a16:creationId xmlns:a16="http://schemas.microsoft.com/office/drawing/2014/main" id="{F3DF2D74-CD63-49A8-A93B-9DA2F5951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3" name="TextBox 2">
            <a:extLst>
              <a:ext uri="{FF2B5EF4-FFF2-40B4-BE49-F238E27FC236}">
                <a16:creationId xmlns:a16="http://schemas.microsoft.com/office/drawing/2014/main" id="{5339D90C-7C4C-49A5-AFDD-787F899EF850}"/>
              </a:ext>
            </a:extLst>
          </p:cNvPr>
          <p:cNvSpPr txBox="1"/>
          <p:nvPr/>
        </p:nvSpPr>
        <p:spPr>
          <a:xfrm>
            <a:off x="5643716" y="2644877"/>
            <a:ext cx="914400" cy="91440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F3D654E-4609-461E-9D9D-116AFCD1C646}"/>
              </a:ext>
            </a:extLst>
          </p:cNvPr>
          <p:cNvSpPr txBox="1"/>
          <p:nvPr/>
        </p:nvSpPr>
        <p:spPr>
          <a:xfrm>
            <a:off x="5643716" y="2974258"/>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50190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10">
            <a:extLst>
              <a:ext uri="{FF2B5EF4-FFF2-40B4-BE49-F238E27FC236}">
                <a16:creationId xmlns:a16="http://schemas.microsoft.com/office/drawing/2014/main" id="{16DBFAD4-B5FC-442B-A283-381B01B19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39" name="Oval 11">
              <a:extLst>
                <a:ext uri="{FF2B5EF4-FFF2-40B4-BE49-F238E27FC236}">
                  <a16:creationId xmlns:a16="http://schemas.microsoft.com/office/drawing/2014/main" id="{9B649DC7-8769-4383-A6F2-8F366BA7A1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40" name="Oval 12">
              <a:extLst>
                <a:ext uri="{FF2B5EF4-FFF2-40B4-BE49-F238E27FC236}">
                  <a16:creationId xmlns:a16="http://schemas.microsoft.com/office/drawing/2014/main" id="{0C67FD53-2686-4E0E-BA49-976F78F9AA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41" name="Rectangle 14">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0EC6EF-AE7F-4514-BF35-E26F60433861}"/>
              </a:ext>
            </a:extLst>
          </p:cNvPr>
          <p:cNvSpPr>
            <a:spLocks noGrp="1"/>
          </p:cNvSpPr>
          <p:nvPr>
            <p:ph type="ctrTitle"/>
          </p:nvPr>
        </p:nvSpPr>
        <p:spPr>
          <a:xfrm>
            <a:off x="6554525" y="379993"/>
            <a:ext cx="4388366" cy="1358283"/>
          </a:xfrm>
          <a:ln>
            <a:no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0000"/>
            <a:sp3d extrusionH="57150">
              <a:bevelT w="38100" h="38100"/>
            </a:sp3d>
          </a:bodyPr>
          <a:lstStyle/>
          <a:p>
            <a:pPr>
              <a:lnSpc>
                <a:spcPct val="90000"/>
              </a:lnSpc>
            </a:pPr>
            <a:r>
              <a:rPr lang="en-US" sz="4900" b="1" dirty="0">
                <a:blipFill>
                  <a:blip r:embed="rId4">
                    <a:extLst>
                      <a:ext uri="{28A0092B-C50C-407E-A947-70E740481C1C}">
                        <a14:useLocalDpi xmlns:a14="http://schemas.microsoft.com/office/drawing/2010/main" val="0"/>
                      </a:ext>
                    </a:extLst>
                  </a:blip>
                  <a:tile tx="6350" ty="-127000" sx="65000" sy="64000" flip="none" algn="tl"/>
                </a:blipFill>
                <a:latin typeface="+mj-lt"/>
                <a:ea typeface="+mj-ea"/>
                <a:cs typeface="+mj-cs"/>
              </a:rPr>
              <a:t>TPS Standards</a:t>
            </a:r>
            <a:br>
              <a:rPr lang="en-US" sz="3400" b="1" dirty="0">
                <a:blipFill>
                  <a:blip r:embed="rId4">
                    <a:extLst>
                      <a:ext uri="{28A0092B-C50C-407E-A947-70E740481C1C}">
                        <a14:useLocalDpi xmlns:a14="http://schemas.microsoft.com/office/drawing/2010/main" val="0"/>
                      </a:ext>
                    </a:extLst>
                  </a:blip>
                  <a:tile tx="6350" ty="-127000" sx="65000" sy="64000" flip="none" algn="tl"/>
                </a:blipFill>
                <a:latin typeface="+mj-lt"/>
                <a:ea typeface="+mj-ea"/>
                <a:cs typeface="+mj-cs"/>
              </a:rPr>
            </a:br>
            <a:br>
              <a:rPr lang="en-US" sz="3400" b="1" dirty="0">
                <a:blipFill>
                  <a:blip r:embed="rId4">
                    <a:extLst>
                      <a:ext uri="{28A0092B-C50C-407E-A947-70E740481C1C}">
                        <a14:useLocalDpi xmlns:a14="http://schemas.microsoft.com/office/drawing/2010/main" val="0"/>
                      </a:ext>
                    </a:extLst>
                  </a:blip>
                  <a:tile tx="6350" ty="-127000" sx="65000" sy="64000" flip="none" algn="tl"/>
                </a:blipFill>
                <a:latin typeface="+mj-lt"/>
                <a:ea typeface="+mj-ea"/>
                <a:cs typeface="+mj-cs"/>
              </a:rPr>
            </a:br>
            <a:br>
              <a:rPr lang="en-US" sz="3400" b="1" dirty="0">
                <a:blipFill>
                  <a:blip r:embed="rId4">
                    <a:extLst>
                      <a:ext uri="{28A0092B-C50C-407E-A947-70E740481C1C}">
                        <a14:useLocalDpi xmlns:a14="http://schemas.microsoft.com/office/drawing/2010/main" val="0"/>
                      </a:ext>
                    </a:extLst>
                  </a:blip>
                  <a:tile tx="6350" ty="-127000" sx="65000" sy="64000" flip="none" algn="tl"/>
                </a:blipFill>
                <a:latin typeface="+mj-lt"/>
                <a:ea typeface="+mj-ea"/>
                <a:cs typeface="+mj-cs"/>
              </a:rPr>
            </a:br>
            <a:endParaRPr lang="en-US" sz="3400" dirty="0">
              <a:blipFill>
                <a:blip r:embed="rId4">
                  <a:extLst>
                    <a:ext uri="{28A0092B-C50C-407E-A947-70E740481C1C}">
                      <a14:useLocalDpi xmlns:a14="http://schemas.microsoft.com/office/drawing/2010/main" val="0"/>
                    </a:ext>
                  </a:extLst>
                </a:blip>
                <a:tile tx="6350" ty="-127000" sx="65000" sy="64000" flip="none" algn="tl"/>
              </a:blipFill>
              <a:latin typeface="+mj-lt"/>
              <a:ea typeface="+mj-ea"/>
              <a:cs typeface="+mj-cs"/>
            </a:endParaRPr>
          </a:p>
        </p:txBody>
      </p:sp>
      <p:pic>
        <p:nvPicPr>
          <p:cNvPr id="6" name="Graphic 5">
            <a:extLst>
              <a:ext uri="{FF2B5EF4-FFF2-40B4-BE49-F238E27FC236}">
                <a16:creationId xmlns:a16="http://schemas.microsoft.com/office/drawing/2014/main" id="{7C8122D6-9B9D-466C-AB06-E08B14BC936D}"/>
              </a:ext>
            </a:extLst>
          </p:cNvPr>
          <p:cNvPicPr>
            <a:picLocks noChangeAspect="1"/>
          </p:cNvPicPr>
          <p:nvPr/>
        </p:nvPicPr>
        <p:blipFill rotWithShape="1">
          <a:blip r:embed="rId5">
            <a:extLst>
              <a:ext uri="{28A0092B-C50C-407E-A947-70E740481C1C}">
                <a14:useLocalDpi xmlns:a14="http://schemas.microsoft.com/office/drawing/2010/main" val="0"/>
              </a:ext>
            </a:extLst>
          </a:blip>
          <a:srcRect l="15183" r="5043"/>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2" name="Freeform: Shape 16">
            <a:extLst>
              <a:ext uri="{FF2B5EF4-FFF2-40B4-BE49-F238E27FC236}">
                <a16:creationId xmlns:a16="http://schemas.microsoft.com/office/drawing/2014/main" id="{0060CE1A-A2ED-43AC-857D-05822177F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8"/>
            <a:ext cx="6095695"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blipFill dpi="0" rotWithShape="1">
            <a:blip r:embed="rId6">
              <a:alphaModFix amt="30000"/>
              <a:duotone>
                <a:prstClr val="black"/>
                <a:schemeClr val="accent1">
                  <a:tint val="45000"/>
                  <a:satMod val="400000"/>
                </a:schemeClr>
              </a:duotone>
              <a:extLst>
                <a:ext uri="{BEBA8EAE-BF5A-486C-A8C5-ECC9F3942E4B}">
                  <a14:imgProps xmlns:a14="http://schemas.microsoft.com/office/drawing/2010/main">
                    <a14:imgLayer r:embed="rId7">
                      <a14:imgEffect>
                        <a14:sharpenSoften amount="61000"/>
                      </a14:imgEffect>
                      <a14:imgEffect>
                        <a14:brightnessContrast bright="-25000" contrast="20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5" name="TextBox 4">
            <a:extLst>
              <a:ext uri="{FF2B5EF4-FFF2-40B4-BE49-F238E27FC236}">
                <a16:creationId xmlns:a16="http://schemas.microsoft.com/office/drawing/2014/main" id="{91C470B6-7C8E-4939-9A2C-A0DBF747D1BB}"/>
              </a:ext>
            </a:extLst>
          </p:cNvPr>
          <p:cNvSpPr txBox="1"/>
          <p:nvPr/>
        </p:nvSpPr>
        <p:spPr>
          <a:xfrm>
            <a:off x="6743235" y="1060433"/>
            <a:ext cx="5510166" cy="4998129"/>
          </a:xfrm>
          <a:prstGeom prst="rect">
            <a:avLst/>
          </a:prstGeom>
        </p:spPr>
        <p:txBody>
          <a:bodyPr vert="horz" lIns="91440" tIns="45720" rIns="91440" bIns="45720" rtlCol="0">
            <a:normAutofit lnSpcReduction="10000"/>
          </a:bodyPr>
          <a:lstStyle/>
          <a:p>
            <a:pPr lvl="0" indent="-182880" defTabSz="914400">
              <a:lnSpc>
                <a:spcPct val="90000"/>
              </a:lnSpc>
              <a:spcBef>
                <a:spcPts val="1000"/>
              </a:spcBef>
              <a:buClr>
                <a:schemeClr val="accent1">
                  <a:lumMod val="75000"/>
                </a:schemeClr>
              </a:buClr>
              <a:buSzPct val="85000"/>
              <a:buFont typeface="Wingdings" pitchFamily="2" charset="2"/>
              <a:buChar char="§"/>
              <a:defRPr/>
            </a:pPr>
            <a:r>
              <a:rPr lang="en-US" sz="3200" b="1" u="sng" dirty="0"/>
              <a:t>Data Source:</a:t>
            </a:r>
          </a:p>
          <a:p>
            <a:pPr lvl="0" defTabSz="914400">
              <a:lnSpc>
                <a:spcPct val="90000"/>
              </a:lnSpc>
              <a:spcBef>
                <a:spcPts val="1000"/>
              </a:spcBef>
              <a:buClr>
                <a:schemeClr val="accent1">
                  <a:lumMod val="75000"/>
                </a:schemeClr>
              </a:buClr>
              <a:buSzPct val="85000"/>
              <a:defRPr/>
            </a:pPr>
            <a:r>
              <a:rPr lang="en-US" sz="2000" dirty="0"/>
              <a:t>Treatment Perception Survey</a:t>
            </a:r>
            <a:r>
              <a:rPr lang="en-US" sz="2400" b="1" dirty="0"/>
              <a:t>	</a:t>
            </a:r>
          </a:p>
          <a:p>
            <a:pPr lvl="0" indent="-182880" defTabSz="914400">
              <a:lnSpc>
                <a:spcPct val="90000"/>
              </a:lnSpc>
              <a:spcBef>
                <a:spcPts val="1000"/>
              </a:spcBef>
              <a:buClr>
                <a:schemeClr val="accent1">
                  <a:lumMod val="75000"/>
                </a:schemeClr>
              </a:buClr>
              <a:buSzPct val="85000"/>
              <a:buFont typeface="Wingdings" pitchFamily="2" charset="2"/>
              <a:buChar char="§"/>
              <a:defRPr/>
            </a:pPr>
            <a:endParaRPr lang="en-US" sz="1300" b="1" dirty="0"/>
          </a:p>
          <a:p>
            <a:pPr lvl="0" defTabSz="914400">
              <a:lnSpc>
                <a:spcPct val="90000"/>
              </a:lnSpc>
              <a:spcBef>
                <a:spcPts val="1000"/>
              </a:spcBef>
              <a:buClr>
                <a:schemeClr val="accent1">
                  <a:lumMod val="75000"/>
                </a:schemeClr>
              </a:buClr>
              <a:buSzPct val="85000"/>
              <a:defRPr/>
            </a:pPr>
            <a:r>
              <a:rPr lang="en-US" sz="1300" b="1" dirty="0"/>
              <a:t>	</a:t>
            </a:r>
            <a:endParaRPr lang="en-US" sz="1300" b="1" u="sng" dirty="0"/>
          </a:p>
          <a:p>
            <a:pPr lvl="0" indent="-182880" defTabSz="914400">
              <a:lnSpc>
                <a:spcPct val="90000"/>
              </a:lnSpc>
              <a:spcBef>
                <a:spcPts val="1000"/>
              </a:spcBef>
              <a:buClr>
                <a:schemeClr val="accent1">
                  <a:lumMod val="75000"/>
                </a:schemeClr>
              </a:buClr>
              <a:buSzPct val="85000"/>
              <a:buFont typeface="Wingdings" pitchFamily="2" charset="2"/>
              <a:buChar char="§"/>
              <a:defRPr/>
            </a:pPr>
            <a:r>
              <a:rPr lang="en-US" sz="3200" b="1" u="sng" dirty="0"/>
              <a:t>Numerator</a:t>
            </a:r>
            <a:r>
              <a:rPr lang="en-US" sz="3200" b="1" dirty="0"/>
              <a:t>: </a:t>
            </a:r>
          </a:p>
          <a:p>
            <a:pPr lvl="0" defTabSz="914400">
              <a:lnSpc>
                <a:spcPct val="90000"/>
              </a:lnSpc>
              <a:spcBef>
                <a:spcPts val="1000"/>
              </a:spcBef>
              <a:buClr>
                <a:schemeClr val="accent1">
                  <a:lumMod val="75000"/>
                </a:schemeClr>
              </a:buClr>
              <a:buSzPct val="85000"/>
              <a:defRPr/>
            </a:pPr>
            <a:r>
              <a:rPr lang="en-US" sz="2000" dirty="0"/>
              <a:t>The sum of consumers who responded “Strongly Agree” or “Agree” to the twelfth question of the TPS, which is, “Overall, I am satisfied with the services I received.” </a:t>
            </a:r>
          </a:p>
          <a:p>
            <a:pPr lvl="0" indent="-182880" defTabSz="914400">
              <a:lnSpc>
                <a:spcPct val="90000"/>
              </a:lnSpc>
              <a:spcBef>
                <a:spcPts val="1000"/>
              </a:spcBef>
              <a:buClr>
                <a:schemeClr val="accent1">
                  <a:lumMod val="75000"/>
                </a:schemeClr>
              </a:buClr>
              <a:buSzPct val="85000"/>
              <a:buFont typeface="Wingdings" pitchFamily="2" charset="2"/>
              <a:buChar char="§"/>
              <a:defRPr/>
            </a:pPr>
            <a:endParaRPr lang="en-US" sz="1300" b="1" u="sng" dirty="0"/>
          </a:p>
          <a:p>
            <a:pPr indent="-182880" defTabSz="914400">
              <a:lnSpc>
                <a:spcPct val="90000"/>
              </a:lnSpc>
              <a:spcBef>
                <a:spcPts val="1000"/>
              </a:spcBef>
              <a:buClr>
                <a:schemeClr val="accent1">
                  <a:lumMod val="75000"/>
                </a:schemeClr>
              </a:buClr>
              <a:buSzPct val="85000"/>
              <a:buFont typeface="Wingdings" pitchFamily="2" charset="2"/>
              <a:buChar char="§"/>
            </a:pPr>
            <a:r>
              <a:rPr lang="en-US" sz="3200" b="1" u="sng" dirty="0"/>
              <a:t>Denominator</a:t>
            </a:r>
            <a:r>
              <a:rPr lang="en-US" sz="3200" b="1" dirty="0"/>
              <a:t>:</a:t>
            </a:r>
          </a:p>
          <a:p>
            <a:pPr defTabSz="914400">
              <a:lnSpc>
                <a:spcPct val="90000"/>
              </a:lnSpc>
              <a:spcBef>
                <a:spcPts val="1000"/>
              </a:spcBef>
              <a:buClr>
                <a:schemeClr val="accent1">
                  <a:lumMod val="75000"/>
                </a:schemeClr>
              </a:buClr>
              <a:buSzPct val="85000"/>
            </a:pPr>
            <a:r>
              <a:rPr lang="en-US" sz="2000" dirty="0"/>
              <a:t>The number of responses to the twelfth question of the TPS, excluding responses of “Not Applicable.” </a:t>
            </a:r>
          </a:p>
        </p:txBody>
      </p:sp>
      <p:grpSp>
        <p:nvGrpSpPr>
          <p:cNvPr id="43" name="Group 18">
            <a:extLst>
              <a:ext uri="{FF2B5EF4-FFF2-40B4-BE49-F238E27FC236}">
                <a16:creationId xmlns:a16="http://schemas.microsoft.com/office/drawing/2014/main" id="{D68B9961-F007-40D1-AF51-61B6DE5106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0" name="Oval 19">
              <a:extLst>
                <a:ext uri="{FF2B5EF4-FFF2-40B4-BE49-F238E27FC236}">
                  <a16:creationId xmlns:a16="http://schemas.microsoft.com/office/drawing/2014/main" id="{E9FDF494-C7FB-47DF-BD39-1F65FA550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21" name="Oval 20">
              <a:extLst>
                <a:ext uri="{FF2B5EF4-FFF2-40B4-BE49-F238E27FC236}">
                  <a16:creationId xmlns:a16="http://schemas.microsoft.com/office/drawing/2014/main" id="{3A822E1C-4C1A-4BEE-B19C-0FFB2D57B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p:nvSpPr>
          <p:cNvPr id="3" name="TextBox 2">
            <a:extLst>
              <a:ext uri="{FF2B5EF4-FFF2-40B4-BE49-F238E27FC236}">
                <a16:creationId xmlns:a16="http://schemas.microsoft.com/office/drawing/2014/main" id="{5339D90C-7C4C-49A5-AFDD-787F899EF850}"/>
              </a:ext>
            </a:extLst>
          </p:cNvPr>
          <p:cNvSpPr txBox="1"/>
          <p:nvPr/>
        </p:nvSpPr>
        <p:spPr>
          <a:xfrm>
            <a:off x="5643716" y="2644877"/>
            <a:ext cx="914400" cy="91440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F3D654E-4609-461E-9D9D-116AFCD1C646}"/>
              </a:ext>
            </a:extLst>
          </p:cNvPr>
          <p:cNvSpPr txBox="1"/>
          <p:nvPr/>
        </p:nvSpPr>
        <p:spPr>
          <a:xfrm>
            <a:off x="5212135" y="2587398"/>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5537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6EF-AE7F-4514-BF35-E26F60433861}"/>
              </a:ext>
            </a:extLst>
          </p:cNvPr>
          <p:cNvSpPr>
            <a:spLocks noGrp="1"/>
          </p:cNvSpPr>
          <p:nvPr>
            <p:ph type="ctrTitle"/>
          </p:nvPr>
        </p:nvSpPr>
        <p:spPr>
          <a:xfrm>
            <a:off x="142993" y="191713"/>
            <a:ext cx="9613861" cy="1023886"/>
          </a:xfrm>
          <a:noFill/>
          <a:ln>
            <a:no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0000"/>
            <a:sp3d extrusionH="57150">
              <a:bevelT w="38100" h="38100"/>
            </a:sp3d>
          </a:bodyPr>
          <a:lstStyle/>
          <a:p>
            <a:pPr algn="l"/>
            <a:br>
              <a:rPr lang="en-US" sz="2000" dirty="0">
                <a:solidFill>
                  <a:schemeClr val="tx1"/>
                </a:solidFill>
                <a:latin typeface="+mj-lt"/>
                <a:ea typeface="+mj-ea"/>
                <a:cs typeface="+mj-cs"/>
              </a:rPr>
            </a:br>
            <a:br>
              <a:rPr lang="en-US" sz="4000" dirty="0">
                <a:solidFill>
                  <a:schemeClr val="accent1">
                    <a:lumMod val="75000"/>
                  </a:schemeClr>
                </a:solidFill>
                <a:latin typeface="+mj-lt"/>
                <a:ea typeface="+mj-ea"/>
                <a:cs typeface="+mj-cs"/>
              </a:rPr>
            </a:br>
            <a:r>
              <a:rPr lang="en-US" sz="4900" b="1" dirty="0">
                <a:solidFill>
                  <a:srgbClr val="002060"/>
                </a:solidFill>
                <a:latin typeface="+mj-lt"/>
                <a:ea typeface="+mj-ea"/>
                <a:cs typeface="+mj-cs"/>
              </a:rPr>
              <a:t>Overall Satisfaction Rates</a:t>
            </a:r>
            <a:br>
              <a:rPr lang="en-US" sz="4000" b="1" dirty="0">
                <a:solidFill>
                  <a:srgbClr val="EF9011"/>
                </a:solidFill>
                <a:latin typeface="+mj-lt"/>
                <a:ea typeface="+mj-ea"/>
                <a:cs typeface="+mj-cs"/>
              </a:rPr>
            </a:br>
            <a:r>
              <a:rPr lang="en-US" sz="4000" b="1" dirty="0">
                <a:solidFill>
                  <a:srgbClr val="EF9011"/>
                </a:solidFill>
                <a:latin typeface="+mj-lt"/>
                <a:ea typeface="+mj-ea"/>
                <a:cs typeface="+mj-cs"/>
              </a:rPr>
              <a:t> </a:t>
            </a:r>
            <a:br>
              <a:rPr lang="en-US" sz="900" dirty="0">
                <a:solidFill>
                  <a:schemeClr val="tx1"/>
                </a:solidFill>
                <a:latin typeface="+mj-lt"/>
                <a:ea typeface="+mj-ea"/>
                <a:cs typeface="+mj-cs"/>
              </a:rPr>
            </a:br>
            <a:br>
              <a:rPr lang="en-US" sz="900" dirty="0">
                <a:solidFill>
                  <a:schemeClr val="tx1"/>
                </a:solidFill>
                <a:latin typeface="+mj-lt"/>
                <a:ea typeface="+mj-ea"/>
                <a:cs typeface="+mj-cs"/>
              </a:rPr>
            </a:br>
            <a:br>
              <a:rPr lang="en-US" sz="900" dirty="0">
                <a:solidFill>
                  <a:schemeClr val="tx1"/>
                </a:solidFill>
                <a:latin typeface="+mj-lt"/>
                <a:ea typeface="+mj-ea"/>
                <a:cs typeface="+mj-cs"/>
              </a:rPr>
            </a:br>
            <a:br>
              <a:rPr lang="en-US" sz="900" dirty="0">
                <a:solidFill>
                  <a:schemeClr val="tx1"/>
                </a:solidFill>
                <a:latin typeface="+mj-lt"/>
                <a:ea typeface="+mj-ea"/>
                <a:cs typeface="+mj-cs"/>
              </a:rPr>
            </a:br>
            <a:br>
              <a:rPr lang="en-US" sz="900" dirty="0">
                <a:solidFill>
                  <a:schemeClr val="tx1"/>
                </a:solidFill>
                <a:latin typeface="+mj-lt"/>
                <a:ea typeface="+mj-ea"/>
                <a:cs typeface="+mj-cs"/>
              </a:rPr>
            </a:br>
            <a:br>
              <a:rPr lang="en-US" sz="900" dirty="0">
                <a:solidFill>
                  <a:schemeClr val="tx1"/>
                </a:solidFill>
                <a:latin typeface="+mj-lt"/>
                <a:ea typeface="+mj-ea"/>
                <a:cs typeface="+mj-cs"/>
              </a:rPr>
            </a:br>
            <a:br>
              <a:rPr lang="en-US" sz="900" dirty="0">
                <a:solidFill>
                  <a:schemeClr val="tx1"/>
                </a:solidFill>
                <a:latin typeface="+mj-lt"/>
                <a:ea typeface="+mj-ea"/>
                <a:cs typeface="+mj-cs"/>
              </a:rPr>
            </a:br>
            <a:endParaRPr lang="en-US" sz="900" dirty="0">
              <a:solidFill>
                <a:schemeClr val="tx1"/>
              </a:solidFill>
              <a:latin typeface="+mj-lt"/>
              <a:ea typeface="+mj-ea"/>
              <a:cs typeface="+mj-cs"/>
            </a:endParaRPr>
          </a:p>
        </p:txBody>
      </p:sp>
      <p:sp>
        <p:nvSpPr>
          <p:cNvPr id="3" name="TextBox 2">
            <a:extLst>
              <a:ext uri="{FF2B5EF4-FFF2-40B4-BE49-F238E27FC236}">
                <a16:creationId xmlns:a16="http://schemas.microsoft.com/office/drawing/2014/main" id="{5339D90C-7C4C-49A5-AFDD-787F899EF850}"/>
              </a:ext>
            </a:extLst>
          </p:cNvPr>
          <p:cNvSpPr txBox="1"/>
          <p:nvPr/>
        </p:nvSpPr>
        <p:spPr>
          <a:xfrm>
            <a:off x="5643716" y="2644877"/>
            <a:ext cx="914400" cy="91440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F3D654E-4609-461E-9D9D-116AFCD1C646}"/>
              </a:ext>
            </a:extLst>
          </p:cNvPr>
          <p:cNvSpPr txBox="1"/>
          <p:nvPr/>
        </p:nvSpPr>
        <p:spPr>
          <a:xfrm>
            <a:off x="5212135" y="2587398"/>
            <a:ext cx="914400" cy="914400"/>
          </a:xfrm>
          <a:prstGeom prst="rect">
            <a:avLst/>
          </a:prstGeom>
          <a:noFill/>
        </p:spPr>
        <p:txBody>
          <a:bodyPr wrap="square" rtlCol="0">
            <a:spAutoFit/>
          </a:bodyPr>
          <a:lstStyle/>
          <a:p>
            <a:endParaRPr lang="en-US" dirty="0"/>
          </a:p>
        </p:txBody>
      </p:sp>
      <p:pic>
        <p:nvPicPr>
          <p:cNvPr id="6" name="Picture 5">
            <a:extLst>
              <a:ext uri="{FF2B5EF4-FFF2-40B4-BE49-F238E27FC236}">
                <a16:creationId xmlns:a16="http://schemas.microsoft.com/office/drawing/2014/main" id="{43F20D8C-DC31-4961-85FA-01FCD72FC998}"/>
              </a:ext>
            </a:extLst>
          </p:cNvPr>
          <p:cNvPicPr>
            <a:picLocks noChangeAspect="1"/>
          </p:cNvPicPr>
          <p:nvPr/>
        </p:nvPicPr>
        <p:blipFill>
          <a:blip r:embed="rId2"/>
          <a:stretch>
            <a:fillRect/>
          </a:stretch>
        </p:blipFill>
        <p:spPr>
          <a:xfrm>
            <a:off x="319595" y="843379"/>
            <a:ext cx="11611993" cy="5699464"/>
          </a:xfrm>
          <a:prstGeom prst="rect">
            <a:avLst/>
          </a:prstGeom>
          <a:ln>
            <a:solidFill>
              <a:schemeClr val="tx1"/>
            </a:solidFill>
          </a:ln>
        </p:spPr>
      </p:pic>
    </p:spTree>
    <p:extLst>
      <p:ext uri="{BB962C8B-B14F-4D97-AF65-F5344CB8AC3E}">
        <p14:creationId xmlns:p14="http://schemas.microsoft.com/office/powerpoint/2010/main" val="30759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6EF-AE7F-4514-BF35-E26F60433861}"/>
              </a:ext>
            </a:extLst>
          </p:cNvPr>
          <p:cNvSpPr>
            <a:spLocks noGrp="1"/>
          </p:cNvSpPr>
          <p:nvPr>
            <p:ph type="ctrTitle"/>
          </p:nvPr>
        </p:nvSpPr>
        <p:spPr>
          <a:xfrm>
            <a:off x="142993" y="191713"/>
            <a:ext cx="9613861" cy="1023886"/>
          </a:xfrm>
          <a:noFill/>
          <a:ln>
            <a:no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0000"/>
            <a:sp3d extrusionH="57150">
              <a:bevelT w="38100" h="38100"/>
            </a:sp3d>
          </a:bodyPr>
          <a:lstStyle/>
          <a:p>
            <a:pPr algn="l"/>
            <a:br>
              <a:rPr lang="en-US" sz="2000" dirty="0">
                <a:solidFill>
                  <a:schemeClr val="tx1"/>
                </a:solidFill>
                <a:latin typeface="+mj-lt"/>
                <a:ea typeface="+mj-ea"/>
                <a:cs typeface="+mj-cs"/>
              </a:rPr>
            </a:br>
            <a:br>
              <a:rPr lang="en-US" sz="4000" dirty="0">
                <a:solidFill>
                  <a:schemeClr val="accent6">
                    <a:lumMod val="75000"/>
                  </a:schemeClr>
                </a:solidFill>
                <a:latin typeface="+mj-lt"/>
                <a:ea typeface="+mj-ea"/>
                <a:cs typeface="+mj-cs"/>
              </a:rPr>
            </a:br>
            <a:r>
              <a:rPr lang="en-US" sz="4900" b="1" dirty="0">
                <a:solidFill>
                  <a:schemeClr val="accent6">
                    <a:lumMod val="75000"/>
                  </a:schemeClr>
                </a:solidFill>
                <a:latin typeface="+mj-lt"/>
                <a:ea typeface="+mj-ea"/>
                <a:cs typeface="+mj-cs"/>
              </a:rPr>
              <a:t>satisfaction by question</a:t>
            </a:r>
            <a:br>
              <a:rPr lang="en-US" sz="4000" b="1" dirty="0">
                <a:solidFill>
                  <a:srgbClr val="EF9011"/>
                </a:solidFill>
                <a:latin typeface="+mj-lt"/>
                <a:ea typeface="+mj-ea"/>
                <a:cs typeface="+mj-cs"/>
              </a:rPr>
            </a:br>
            <a:r>
              <a:rPr lang="en-US" sz="4000" b="1" dirty="0">
                <a:solidFill>
                  <a:srgbClr val="EF9011"/>
                </a:solidFill>
                <a:latin typeface="+mj-lt"/>
                <a:ea typeface="+mj-ea"/>
                <a:cs typeface="+mj-cs"/>
              </a:rPr>
              <a:t> </a:t>
            </a:r>
            <a:br>
              <a:rPr lang="en-US" sz="900" dirty="0">
                <a:solidFill>
                  <a:schemeClr val="tx1"/>
                </a:solidFill>
                <a:latin typeface="+mj-lt"/>
                <a:ea typeface="+mj-ea"/>
                <a:cs typeface="+mj-cs"/>
              </a:rPr>
            </a:br>
            <a:br>
              <a:rPr lang="en-US" sz="900" dirty="0">
                <a:solidFill>
                  <a:schemeClr val="tx1"/>
                </a:solidFill>
                <a:latin typeface="+mj-lt"/>
                <a:ea typeface="+mj-ea"/>
                <a:cs typeface="+mj-cs"/>
              </a:rPr>
            </a:br>
            <a:br>
              <a:rPr lang="en-US" sz="900" dirty="0">
                <a:solidFill>
                  <a:schemeClr val="tx1"/>
                </a:solidFill>
                <a:latin typeface="+mj-lt"/>
                <a:ea typeface="+mj-ea"/>
                <a:cs typeface="+mj-cs"/>
              </a:rPr>
            </a:br>
            <a:br>
              <a:rPr lang="en-US" sz="900" dirty="0">
                <a:solidFill>
                  <a:schemeClr val="tx1"/>
                </a:solidFill>
                <a:latin typeface="+mj-lt"/>
                <a:ea typeface="+mj-ea"/>
                <a:cs typeface="+mj-cs"/>
              </a:rPr>
            </a:br>
            <a:br>
              <a:rPr lang="en-US" sz="900" dirty="0">
                <a:solidFill>
                  <a:schemeClr val="tx1"/>
                </a:solidFill>
                <a:latin typeface="+mj-lt"/>
                <a:ea typeface="+mj-ea"/>
                <a:cs typeface="+mj-cs"/>
              </a:rPr>
            </a:br>
            <a:br>
              <a:rPr lang="en-US" sz="900" dirty="0">
                <a:solidFill>
                  <a:schemeClr val="tx1"/>
                </a:solidFill>
                <a:latin typeface="+mj-lt"/>
                <a:ea typeface="+mj-ea"/>
                <a:cs typeface="+mj-cs"/>
              </a:rPr>
            </a:br>
            <a:br>
              <a:rPr lang="en-US" sz="900" dirty="0">
                <a:solidFill>
                  <a:schemeClr val="tx1"/>
                </a:solidFill>
                <a:latin typeface="+mj-lt"/>
                <a:ea typeface="+mj-ea"/>
                <a:cs typeface="+mj-cs"/>
              </a:rPr>
            </a:br>
            <a:endParaRPr lang="en-US" sz="900" dirty="0">
              <a:solidFill>
                <a:schemeClr val="tx1"/>
              </a:solidFill>
              <a:latin typeface="+mj-lt"/>
              <a:ea typeface="+mj-ea"/>
              <a:cs typeface="+mj-cs"/>
            </a:endParaRPr>
          </a:p>
        </p:txBody>
      </p:sp>
      <p:sp>
        <p:nvSpPr>
          <p:cNvPr id="3" name="TextBox 2">
            <a:extLst>
              <a:ext uri="{FF2B5EF4-FFF2-40B4-BE49-F238E27FC236}">
                <a16:creationId xmlns:a16="http://schemas.microsoft.com/office/drawing/2014/main" id="{5339D90C-7C4C-49A5-AFDD-787F899EF850}"/>
              </a:ext>
            </a:extLst>
          </p:cNvPr>
          <p:cNvSpPr txBox="1"/>
          <p:nvPr/>
        </p:nvSpPr>
        <p:spPr>
          <a:xfrm>
            <a:off x="5643716" y="2644877"/>
            <a:ext cx="914400" cy="91440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F3D654E-4609-461E-9D9D-116AFCD1C646}"/>
              </a:ext>
            </a:extLst>
          </p:cNvPr>
          <p:cNvSpPr txBox="1"/>
          <p:nvPr/>
        </p:nvSpPr>
        <p:spPr>
          <a:xfrm>
            <a:off x="5212135" y="2587398"/>
            <a:ext cx="914400" cy="914400"/>
          </a:xfrm>
          <a:prstGeom prst="rect">
            <a:avLst/>
          </a:prstGeom>
          <a:noFill/>
        </p:spPr>
        <p:txBody>
          <a:bodyPr wrap="square" rtlCol="0">
            <a:spAutoFit/>
          </a:bodyPr>
          <a:lstStyle/>
          <a:p>
            <a:endParaRPr lang="en-US" dirty="0"/>
          </a:p>
        </p:txBody>
      </p:sp>
      <p:pic>
        <p:nvPicPr>
          <p:cNvPr id="10" name="Picture 9">
            <a:extLst>
              <a:ext uri="{FF2B5EF4-FFF2-40B4-BE49-F238E27FC236}">
                <a16:creationId xmlns:a16="http://schemas.microsoft.com/office/drawing/2014/main" id="{73F28A20-3C7E-4374-92A1-0734D24E16BA}"/>
              </a:ext>
            </a:extLst>
          </p:cNvPr>
          <p:cNvPicPr>
            <a:picLocks noChangeAspect="1"/>
          </p:cNvPicPr>
          <p:nvPr/>
        </p:nvPicPr>
        <p:blipFill>
          <a:blip r:embed="rId2"/>
          <a:stretch>
            <a:fillRect/>
          </a:stretch>
        </p:blipFill>
        <p:spPr>
          <a:xfrm>
            <a:off x="372862" y="896645"/>
            <a:ext cx="11496583" cy="5655075"/>
          </a:xfrm>
          <a:prstGeom prst="rect">
            <a:avLst/>
          </a:prstGeom>
          <a:ln>
            <a:solidFill>
              <a:sysClr val="windowText" lastClr="000000"/>
            </a:solidFill>
          </a:ln>
        </p:spPr>
      </p:pic>
    </p:spTree>
    <p:extLst>
      <p:ext uri="{BB962C8B-B14F-4D97-AF65-F5344CB8AC3E}">
        <p14:creationId xmlns:p14="http://schemas.microsoft.com/office/powerpoint/2010/main" val="167622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89C8D586-1ECD-4981-BED2-97336112C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0A3436-9A6A-4425-A269-AC2E1681438F}"/>
              </a:ext>
            </a:extLst>
          </p:cNvPr>
          <p:cNvSpPr>
            <a:spLocks noGrp="1"/>
          </p:cNvSpPr>
          <p:nvPr>
            <p:ph type="title"/>
          </p:nvPr>
        </p:nvSpPr>
        <p:spPr>
          <a:xfrm>
            <a:off x="6400799" y="0"/>
            <a:ext cx="5299586" cy="1609344"/>
          </a:xfrm>
          <a:ln>
            <a:noFill/>
          </a:ln>
        </p:spPr>
        <p:txBody>
          <a:bodyPr>
            <a:normAutofit/>
          </a:bodyPr>
          <a:lstStyle/>
          <a:p>
            <a:r>
              <a:rPr lang="en-US" sz="4000" b="1" dirty="0"/>
              <a:t>Contact Information</a:t>
            </a:r>
          </a:p>
        </p:txBody>
      </p:sp>
      <p:pic>
        <p:nvPicPr>
          <p:cNvPr id="25" name="Graphic 6">
            <a:extLst>
              <a:ext uri="{FF2B5EF4-FFF2-40B4-BE49-F238E27FC236}">
                <a16:creationId xmlns:a16="http://schemas.microsoft.com/office/drawing/2014/main" id="{B1636F78-F742-42C8-A9B5-EA325F8F54A1}"/>
              </a:ext>
            </a:extLst>
          </p:cNvPr>
          <p:cNvPicPr>
            <a:picLocks noChangeAspect="1"/>
          </p:cNvPicPr>
          <p:nvPr/>
        </p:nvPicPr>
        <p:blipFill rotWithShape="1">
          <a:blip r:embed="rId3">
            <a:extLst>
              <a:ext uri="{28A0092B-C50C-407E-A947-70E740481C1C}">
                <a14:useLocalDpi xmlns:a14="http://schemas.microsoft.com/office/drawing/2010/main" val="0"/>
              </a:ext>
            </a:extLst>
          </a:blip>
          <a:srcRect l="8085" r="17611" b="2"/>
          <a:stretch/>
        </p:blipFill>
        <p:spPr>
          <a:xfrm>
            <a:off x="1" y="10"/>
            <a:ext cx="6066502" cy="68579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Content Placeholder 2">
            <a:extLst>
              <a:ext uri="{FF2B5EF4-FFF2-40B4-BE49-F238E27FC236}">
                <a16:creationId xmlns:a16="http://schemas.microsoft.com/office/drawing/2014/main" id="{9AEB90E2-80E5-40D4-8F41-64E7EB713467}"/>
              </a:ext>
            </a:extLst>
          </p:cNvPr>
          <p:cNvSpPr>
            <a:spLocks noGrp="1"/>
          </p:cNvSpPr>
          <p:nvPr>
            <p:ph idx="1"/>
          </p:nvPr>
        </p:nvSpPr>
        <p:spPr>
          <a:xfrm>
            <a:off x="6325386" y="1376313"/>
            <a:ext cx="5866613" cy="5090475"/>
          </a:xfrm>
        </p:spPr>
        <p:txBody>
          <a:bodyPr>
            <a:normAutofit/>
          </a:bodyPr>
          <a:lstStyle/>
          <a:p>
            <a:pPr marL="0" indent="0">
              <a:buNone/>
            </a:pPr>
            <a:r>
              <a:rPr lang="en-US" sz="2200" b="1" dirty="0">
                <a:solidFill>
                  <a:srgbClr val="004D86"/>
                </a:solidFill>
              </a:rPr>
              <a:t>Andrea Dabrushman              </a:t>
            </a:r>
          </a:p>
          <a:p>
            <a:pPr marL="0" indent="0">
              <a:buNone/>
            </a:pPr>
            <a:r>
              <a:rPr lang="en-US" sz="2200" b="1" dirty="0">
                <a:solidFill>
                  <a:srgbClr val="004D86"/>
                </a:solidFill>
              </a:rPr>
              <a:t>Behavioral Health Planning Analyst                 </a:t>
            </a:r>
          </a:p>
          <a:p>
            <a:pPr marL="0" indent="0">
              <a:buNone/>
            </a:pPr>
            <a:r>
              <a:rPr lang="en-US" sz="2200" dirty="0">
                <a:solidFill>
                  <a:srgbClr val="004D86"/>
                </a:solidFill>
              </a:rPr>
              <a:t>(661) 302-7177 cell</a:t>
            </a:r>
          </a:p>
          <a:p>
            <a:pPr marL="0" indent="0">
              <a:buNone/>
            </a:pPr>
            <a:r>
              <a:rPr lang="en-US" sz="2200" dirty="0">
                <a:solidFill>
                  <a:srgbClr val="004D86"/>
                </a:solidFill>
                <a:hlinkClick r:id="rId4">
                  <a:extLst>
                    <a:ext uri="{A12FA001-AC4F-418D-AE19-62706E023703}">
                      <ahyp:hlinkClr xmlns:ahyp="http://schemas.microsoft.com/office/drawing/2018/hyperlinkcolor" val="tx"/>
                    </a:ext>
                  </a:extLst>
                </a:hlinkClick>
              </a:rPr>
              <a:t>ADabrushman@KernBHRS.org</a:t>
            </a:r>
            <a:endParaRPr lang="en-US" sz="2200" dirty="0">
              <a:solidFill>
                <a:srgbClr val="004D86"/>
              </a:solidFill>
            </a:endParaRPr>
          </a:p>
          <a:p>
            <a:pPr marL="0" indent="0">
              <a:buNone/>
            </a:pPr>
            <a:endParaRPr lang="en-US" sz="2200" u="sng" dirty="0"/>
          </a:p>
          <a:p>
            <a:pPr marL="0" indent="0">
              <a:buNone/>
            </a:pPr>
            <a:r>
              <a:rPr lang="en-US" sz="2200" b="1" dirty="0">
                <a:solidFill>
                  <a:srgbClr val="C9780D"/>
                </a:solidFill>
              </a:rPr>
              <a:t>Donna Robinson</a:t>
            </a:r>
          </a:p>
          <a:p>
            <a:pPr marL="0" indent="0">
              <a:buNone/>
            </a:pPr>
            <a:r>
              <a:rPr lang="en-US" sz="2200" b="1" dirty="0">
                <a:solidFill>
                  <a:srgbClr val="C9780D"/>
                </a:solidFill>
              </a:rPr>
              <a:t>Behavioral Health Unit Supervisor</a:t>
            </a:r>
          </a:p>
          <a:p>
            <a:pPr marL="0" indent="0">
              <a:buNone/>
            </a:pPr>
            <a:r>
              <a:rPr lang="en-US" sz="2200" dirty="0">
                <a:solidFill>
                  <a:srgbClr val="C9780D"/>
                </a:solidFill>
                <a:sym typeface="Wingdings" panose="05000000000000000000" pitchFamily="2" charset="2"/>
              </a:rPr>
              <a:t>(661) 316-8020 cell             </a:t>
            </a:r>
          </a:p>
          <a:p>
            <a:pPr marL="0" indent="0">
              <a:buNone/>
            </a:pPr>
            <a:r>
              <a:rPr lang="en-US" sz="2200" u="sng" dirty="0">
                <a:solidFill>
                  <a:srgbClr val="C9780D"/>
                </a:solidFill>
              </a:rPr>
              <a:t>DRobinson@KernBHRS.org</a:t>
            </a:r>
          </a:p>
          <a:p>
            <a:pPr marL="0" indent="0">
              <a:buNone/>
            </a:pPr>
            <a:endParaRPr lang="en-US" sz="1800" dirty="0"/>
          </a:p>
          <a:p>
            <a:endParaRPr lang="en-US" sz="1800" dirty="0"/>
          </a:p>
        </p:txBody>
      </p:sp>
      <p:grpSp>
        <p:nvGrpSpPr>
          <p:cNvPr id="59" name="Group 58">
            <a:extLst>
              <a:ext uri="{FF2B5EF4-FFF2-40B4-BE49-F238E27FC236}">
                <a16:creationId xmlns:a16="http://schemas.microsoft.com/office/drawing/2014/main" id="{AF001A23-2767-4A31-BD30-56112DE9527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60" name="Oval 59">
              <a:extLst>
                <a:ext uri="{FF2B5EF4-FFF2-40B4-BE49-F238E27FC236}">
                  <a16:creationId xmlns:a16="http://schemas.microsoft.com/office/drawing/2014/main" id="{C6BD30CE-7C6B-4C5B-8206-2A912062D6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61" name="Oval 60">
              <a:extLst>
                <a:ext uri="{FF2B5EF4-FFF2-40B4-BE49-F238E27FC236}">
                  <a16:creationId xmlns:a16="http://schemas.microsoft.com/office/drawing/2014/main" id="{7FA45EC6-AD58-4CAF-846D-46D82B614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11171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191</TotalTime>
  <Words>298</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Rockwell</vt:lpstr>
      <vt:lpstr>Rockwell Condensed</vt:lpstr>
      <vt:lpstr>Rockwell Extra Bold</vt:lpstr>
      <vt:lpstr>Wingdings</vt:lpstr>
      <vt:lpstr>Wood Type</vt:lpstr>
      <vt:lpstr>Fall 2022 Treatment perception survey (tps)   overview  </vt:lpstr>
      <vt:lpstr>    About the Report      </vt:lpstr>
      <vt:lpstr>TPS Standards   </vt:lpstr>
      <vt:lpstr>  Overall Satisfaction Rates         </vt:lpstr>
      <vt:lpstr>  satisfaction by question         </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2020 Treatment Perception Survey (TPS)</dc:title>
  <dc:creator>Andrea M. Dabrushman</dc:creator>
  <cp:lastModifiedBy>Andrea M. Dabrushman</cp:lastModifiedBy>
  <cp:revision>44</cp:revision>
  <dcterms:created xsi:type="dcterms:W3CDTF">2021-03-05T00:44:02Z</dcterms:created>
  <dcterms:modified xsi:type="dcterms:W3CDTF">2023-04-17T15:46:14Z</dcterms:modified>
</cp:coreProperties>
</file>